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notesMasterIdLst>
    <p:notesMasterId r:id="rId12"/>
  </p:notesMasterIdLst>
  <p:handoutMasterIdLst>
    <p:handoutMasterId r:id="rId13"/>
  </p:handoutMasterIdLst>
  <p:sldIdLst>
    <p:sldId id="444" r:id="rId2"/>
    <p:sldId id="460" r:id="rId3"/>
    <p:sldId id="426" r:id="rId4"/>
    <p:sldId id="427" r:id="rId5"/>
    <p:sldId id="458" r:id="rId6"/>
    <p:sldId id="453" r:id="rId7"/>
    <p:sldId id="454" r:id="rId8"/>
    <p:sldId id="455" r:id="rId9"/>
    <p:sldId id="456" r:id="rId10"/>
    <p:sldId id="457" r:id="rId11"/>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99FF"/>
    <a:srgbClr val="CC00FF"/>
    <a:srgbClr val="FF66CC"/>
    <a:srgbClr val="FF9900"/>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2" autoAdjust="0"/>
    <p:restoredTop sz="94548" autoAdjust="0"/>
  </p:normalViewPr>
  <p:slideViewPr>
    <p:cSldViewPr>
      <p:cViewPr varScale="1">
        <p:scale>
          <a:sx n="109" d="100"/>
          <a:sy n="109" d="100"/>
        </p:scale>
        <p:origin x="171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embeddings/oleObject1.bin"/></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ja-JP" altLang="en-US"/>
              <a:t>プレッジ総額（約</a:t>
            </a:r>
            <a:r>
              <a:rPr lang="en-US" altLang="ja-JP"/>
              <a:t>102</a:t>
            </a:r>
            <a:r>
              <a:rPr lang="ja-JP" altLang="en-US"/>
              <a:t>億ドル）</a:t>
            </a:r>
          </a:p>
        </c:rich>
      </c:tx>
      <c:overlay val="1"/>
      <c:spPr>
        <a:solidFill>
          <a:schemeClr val="bg1"/>
        </a:solidFill>
        <a:ln w="19050">
          <a:solidFill>
            <a:srgbClr val="00B050"/>
          </a:solidFill>
        </a:ln>
      </c:spPr>
    </c:title>
    <c:autoTitleDeleted val="0"/>
    <c:plotArea>
      <c:layout>
        <c:manualLayout>
          <c:layoutTarget val="inner"/>
          <c:xMode val="edge"/>
          <c:yMode val="edge"/>
          <c:x val="2.3324807344638473E-2"/>
          <c:y val="2.9012029296957745E-2"/>
          <c:w val="0.94197450283301853"/>
          <c:h val="0.72993601154998589"/>
        </c:manualLayout>
      </c:layout>
      <c:barChart>
        <c:barDir val="bar"/>
        <c:grouping val="stacked"/>
        <c:varyColors val="0"/>
        <c:ser>
          <c:idx val="0"/>
          <c:order val="0"/>
          <c:tx>
            <c:strRef>
              <c:f>概要パワポバックデータ!$A$4</c:f>
              <c:strCache>
                <c:ptCount val="1"/>
                <c:pt idx="0">
                  <c:v>米国</c:v>
                </c:pt>
              </c:strCache>
            </c:strRef>
          </c:tx>
          <c:spPr>
            <a:ln w="12700">
              <a:solidFill>
                <a:schemeClr val="tx1"/>
              </a:solidFill>
            </a:ln>
          </c:spPr>
          <c:invertIfNegative val="0"/>
          <c:dLbls>
            <c:dLbl>
              <c:idx val="0"/>
              <c:tx>
                <c:rich>
                  <a:bodyPr/>
                  <a:lstStyle/>
                  <a:p>
                    <a:r>
                      <a:rPr lang="ja-JP" altLang="en-US" sz="1200" b="1"/>
                      <a:t>米国</a:t>
                    </a:r>
                    <a:endParaRPr lang="en-US" altLang="ja-JP" sz="1200" b="1"/>
                  </a:p>
                  <a:p>
                    <a:r>
                      <a:rPr lang="en-US" altLang="ja-JP" sz="1200" b="1"/>
                      <a:t>30</a:t>
                    </a:r>
                    <a:r>
                      <a:rPr lang="ja-JP" altLang="en-US" sz="1200" b="1"/>
                      <a:t>億ドル</a:t>
                    </a:r>
                    <a:endParaRPr lang="en-US" altLang="en-US" sz="1200" b="1"/>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94A0-43B3-AF99-A503CF12E89C}"/>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概要パワポバックデータ!$B$3</c:f>
              <c:strCache>
                <c:ptCount val="1"/>
                <c:pt idx="0">
                  <c:v>プレッジ額（億ドル）</c:v>
                </c:pt>
              </c:strCache>
            </c:strRef>
          </c:cat>
          <c:val>
            <c:numRef>
              <c:f>概要パワポバックデータ!$B$4</c:f>
              <c:numCache>
                <c:formatCode>General</c:formatCode>
                <c:ptCount val="1"/>
                <c:pt idx="0">
                  <c:v>30</c:v>
                </c:pt>
              </c:numCache>
            </c:numRef>
          </c:val>
          <c:extLst>
            <c:ext xmlns:c16="http://schemas.microsoft.com/office/drawing/2014/chart" uri="{C3380CC4-5D6E-409C-BE32-E72D297353CC}">
              <c16:uniqueId val="{00000001-94A0-43B3-AF99-A503CF12E89C}"/>
            </c:ext>
          </c:extLst>
        </c:ser>
        <c:ser>
          <c:idx val="1"/>
          <c:order val="1"/>
          <c:tx>
            <c:strRef>
              <c:f>概要パワポバックデータ!$A$5</c:f>
              <c:strCache>
                <c:ptCount val="1"/>
                <c:pt idx="0">
                  <c:v>日本</c:v>
                </c:pt>
              </c:strCache>
            </c:strRef>
          </c:tx>
          <c:spPr>
            <a:solidFill>
              <a:srgbClr val="FF0000"/>
            </a:solidFill>
            <a:ln w="12700">
              <a:solidFill>
                <a:schemeClr val="tx1"/>
              </a:solidFill>
            </a:ln>
          </c:spPr>
          <c:invertIfNegative val="0"/>
          <c:dLbls>
            <c:dLbl>
              <c:idx val="0"/>
              <c:tx>
                <c:rich>
                  <a:bodyPr/>
                  <a:lstStyle/>
                  <a:p>
                    <a:r>
                      <a:rPr lang="ja-JP" altLang="en-US" sz="1200" b="1"/>
                      <a:t>日本</a:t>
                    </a:r>
                    <a:endParaRPr lang="en-US" altLang="ja-JP" sz="1200" b="1"/>
                  </a:p>
                  <a:p>
                    <a:r>
                      <a:rPr lang="en-US" altLang="ja-JP" sz="1200" b="1"/>
                      <a:t>15</a:t>
                    </a:r>
                    <a:r>
                      <a:rPr lang="ja-JP" altLang="en-US" sz="1200" b="1"/>
                      <a:t>億ドル</a:t>
                    </a:r>
                    <a:endParaRPr lang="en-US" altLang="en-US" sz="1200" b="1"/>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94A0-43B3-AF99-A503CF12E89C}"/>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概要パワポバックデータ!$B$3</c:f>
              <c:strCache>
                <c:ptCount val="1"/>
                <c:pt idx="0">
                  <c:v>プレッジ額（億ドル）</c:v>
                </c:pt>
              </c:strCache>
            </c:strRef>
          </c:cat>
          <c:val>
            <c:numRef>
              <c:f>概要パワポバックデータ!$B$5</c:f>
              <c:numCache>
                <c:formatCode>General</c:formatCode>
                <c:ptCount val="1"/>
                <c:pt idx="0">
                  <c:v>15</c:v>
                </c:pt>
              </c:numCache>
            </c:numRef>
          </c:val>
          <c:extLst>
            <c:ext xmlns:c16="http://schemas.microsoft.com/office/drawing/2014/chart" uri="{C3380CC4-5D6E-409C-BE32-E72D297353CC}">
              <c16:uniqueId val="{00000003-94A0-43B3-AF99-A503CF12E89C}"/>
            </c:ext>
          </c:extLst>
        </c:ser>
        <c:ser>
          <c:idx val="2"/>
          <c:order val="2"/>
          <c:tx>
            <c:strRef>
              <c:f>概要パワポバックデータ!$A$6</c:f>
              <c:strCache>
                <c:ptCount val="1"/>
                <c:pt idx="0">
                  <c:v>英国</c:v>
                </c:pt>
              </c:strCache>
            </c:strRef>
          </c:tx>
          <c:spPr>
            <a:ln w="12700">
              <a:solidFill>
                <a:schemeClr val="tx1"/>
              </a:solidFill>
            </a:ln>
          </c:spPr>
          <c:invertIfNegative val="0"/>
          <c:dLbls>
            <c:dLbl>
              <c:idx val="0"/>
              <c:tx>
                <c:rich>
                  <a:bodyPr/>
                  <a:lstStyle/>
                  <a:p>
                    <a:r>
                      <a:rPr lang="ja-JP" altLang="en-US" sz="1200" b="1"/>
                      <a:t>英国</a:t>
                    </a:r>
                    <a:endParaRPr lang="en-US" altLang="ja-JP" sz="1200" b="1"/>
                  </a:p>
                  <a:p>
                    <a:r>
                      <a:rPr lang="en-US" altLang="ja-JP" sz="1200" b="1"/>
                      <a:t>12</a:t>
                    </a:r>
                    <a:r>
                      <a:rPr lang="ja-JP" altLang="en-US" sz="1200" b="1"/>
                      <a:t>億ドル</a:t>
                    </a:r>
                    <a:endParaRPr lang="en-US" altLang="en-US" sz="1100" b="1"/>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94A0-43B3-AF99-A503CF12E89C}"/>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概要パワポバックデータ!$B$3</c:f>
              <c:strCache>
                <c:ptCount val="1"/>
                <c:pt idx="0">
                  <c:v>プレッジ額（億ドル）</c:v>
                </c:pt>
              </c:strCache>
            </c:strRef>
          </c:cat>
          <c:val>
            <c:numRef>
              <c:f>概要パワポバックデータ!$B$6</c:f>
              <c:numCache>
                <c:formatCode>General</c:formatCode>
                <c:ptCount val="1"/>
                <c:pt idx="0">
                  <c:v>12</c:v>
                </c:pt>
              </c:numCache>
            </c:numRef>
          </c:val>
          <c:extLst>
            <c:ext xmlns:c16="http://schemas.microsoft.com/office/drawing/2014/chart" uri="{C3380CC4-5D6E-409C-BE32-E72D297353CC}">
              <c16:uniqueId val="{00000005-94A0-43B3-AF99-A503CF12E89C}"/>
            </c:ext>
          </c:extLst>
        </c:ser>
        <c:ser>
          <c:idx val="3"/>
          <c:order val="3"/>
          <c:tx>
            <c:strRef>
              <c:f>概要パワポバックデータ!$A$7</c:f>
              <c:strCache>
                <c:ptCount val="1"/>
                <c:pt idx="0">
                  <c:v>フランス　</c:v>
                </c:pt>
              </c:strCache>
            </c:strRef>
          </c:tx>
          <c:spPr>
            <a:solidFill>
              <a:schemeClr val="accent6"/>
            </a:solidFill>
            <a:ln w="12700">
              <a:solidFill>
                <a:schemeClr val="tx1"/>
              </a:solidFill>
            </a:ln>
          </c:spPr>
          <c:invertIfNegative val="0"/>
          <c:dLbls>
            <c:dLbl>
              <c:idx val="0"/>
              <c:tx>
                <c:rich>
                  <a:bodyPr/>
                  <a:lstStyle/>
                  <a:p>
                    <a:r>
                      <a:rPr lang="ja-JP" altLang="en-US" sz="1200" b="1" dirty="0" smtClean="0"/>
                      <a:t>仏</a:t>
                    </a:r>
                    <a:endParaRPr lang="en-US" altLang="ja-JP" sz="1200" b="1" dirty="0"/>
                  </a:p>
                  <a:p>
                    <a:r>
                      <a:rPr lang="en-US" altLang="ja-JP" sz="1200" b="1" dirty="0"/>
                      <a:t>10</a:t>
                    </a:r>
                    <a:r>
                      <a:rPr lang="ja-JP" altLang="en-US" sz="1200" b="1" dirty="0"/>
                      <a:t>億ドル</a:t>
                    </a:r>
                    <a:endParaRPr lang="en-US" altLang="en-US" sz="1200" b="1" dirty="0"/>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94A0-43B3-AF99-A503CF12E89C}"/>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概要パワポバックデータ!$B$3</c:f>
              <c:strCache>
                <c:ptCount val="1"/>
                <c:pt idx="0">
                  <c:v>プレッジ額（億ドル）</c:v>
                </c:pt>
              </c:strCache>
            </c:strRef>
          </c:cat>
          <c:val>
            <c:numRef>
              <c:f>概要パワポバックデータ!$B$7</c:f>
              <c:numCache>
                <c:formatCode>General</c:formatCode>
                <c:ptCount val="1"/>
                <c:pt idx="0">
                  <c:v>10</c:v>
                </c:pt>
              </c:numCache>
            </c:numRef>
          </c:val>
          <c:extLst>
            <c:ext xmlns:c16="http://schemas.microsoft.com/office/drawing/2014/chart" uri="{C3380CC4-5D6E-409C-BE32-E72D297353CC}">
              <c16:uniqueId val="{00000007-94A0-43B3-AF99-A503CF12E89C}"/>
            </c:ext>
          </c:extLst>
        </c:ser>
        <c:ser>
          <c:idx val="4"/>
          <c:order val="4"/>
          <c:tx>
            <c:strRef>
              <c:f>概要パワポバックデータ!$A$8</c:f>
              <c:strCache>
                <c:ptCount val="1"/>
                <c:pt idx="0">
                  <c:v>ドイツ</c:v>
                </c:pt>
              </c:strCache>
            </c:strRef>
          </c:tx>
          <c:spPr>
            <a:solidFill>
              <a:srgbClr val="FFFF00"/>
            </a:solidFill>
            <a:ln w="12700">
              <a:solidFill>
                <a:schemeClr val="tx1"/>
              </a:solidFill>
            </a:ln>
          </c:spPr>
          <c:invertIfNegative val="0"/>
          <c:dLbls>
            <c:dLbl>
              <c:idx val="0"/>
              <c:tx>
                <c:rich>
                  <a:bodyPr/>
                  <a:lstStyle/>
                  <a:p>
                    <a:r>
                      <a:rPr lang="ja-JP" altLang="en-US" sz="1200" b="1" dirty="0" smtClean="0"/>
                      <a:t>独</a:t>
                    </a:r>
                    <a:endParaRPr lang="en-US" altLang="ja-JP" sz="1200" b="1" dirty="0"/>
                  </a:p>
                  <a:p>
                    <a:r>
                      <a:rPr lang="en-US" altLang="ja-JP" sz="1200" b="1" dirty="0"/>
                      <a:t>10</a:t>
                    </a:r>
                    <a:r>
                      <a:rPr lang="ja-JP" altLang="en-US" sz="1200" b="1" dirty="0"/>
                      <a:t>億ドル</a:t>
                    </a:r>
                    <a:endParaRPr lang="en-US" altLang="en-US" sz="1200" b="1" dirty="0"/>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94A0-43B3-AF99-A503CF12E89C}"/>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概要パワポバックデータ!$B$3</c:f>
              <c:strCache>
                <c:ptCount val="1"/>
                <c:pt idx="0">
                  <c:v>プレッジ額（億ドル）</c:v>
                </c:pt>
              </c:strCache>
            </c:strRef>
          </c:cat>
          <c:val>
            <c:numRef>
              <c:f>概要パワポバックデータ!$B$8</c:f>
              <c:numCache>
                <c:formatCode>General</c:formatCode>
                <c:ptCount val="1"/>
                <c:pt idx="0">
                  <c:v>10</c:v>
                </c:pt>
              </c:numCache>
            </c:numRef>
          </c:val>
          <c:extLst>
            <c:ext xmlns:c16="http://schemas.microsoft.com/office/drawing/2014/chart" uri="{C3380CC4-5D6E-409C-BE32-E72D297353CC}">
              <c16:uniqueId val="{00000009-94A0-43B3-AF99-A503CF12E89C}"/>
            </c:ext>
          </c:extLst>
        </c:ser>
        <c:ser>
          <c:idx val="5"/>
          <c:order val="5"/>
          <c:tx>
            <c:strRef>
              <c:f>概要パワポバックデータ!$A$9</c:f>
              <c:strCache>
                <c:ptCount val="1"/>
                <c:pt idx="0">
                  <c:v>スウェーデン</c:v>
                </c:pt>
              </c:strCache>
            </c:strRef>
          </c:tx>
          <c:spPr>
            <a:solidFill>
              <a:srgbClr val="0070C0"/>
            </a:solidFill>
            <a:ln w="12700">
              <a:solidFill>
                <a:schemeClr val="tx1"/>
              </a:solidFill>
            </a:ln>
          </c:spPr>
          <c:invertIfNegative val="0"/>
          <c:dLbls>
            <c:dLbl>
              <c:idx val="0"/>
              <c:tx>
                <c:rich>
                  <a:bodyPr/>
                  <a:lstStyle/>
                  <a:p>
                    <a:r>
                      <a:rPr lang="ja-JP" altLang="en-US" sz="1200" b="1"/>
                      <a:t>瑞</a:t>
                    </a:r>
                    <a:endParaRPr lang="en-US" altLang="ja-JP" sz="1200" b="1"/>
                  </a:p>
                  <a:p>
                    <a:r>
                      <a:rPr lang="en-US" altLang="en-US" sz="1200" b="1"/>
                      <a:t>5.</a:t>
                    </a:r>
                    <a:r>
                      <a:rPr lang="en-US" altLang="ja-JP" sz="1200" b="1"/>
                      <a:t>8</a:t>
                    </a:r>
                    <a:endParaRPr lang="en-US" altLang="en-US" sz="1200" b="1"/>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94A0-43B3-AF99-A503CF12E89C}"/>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概要パワポバックデータ!$B$3</c:f>
              <c:strCache>
                <c:ptCount val="1"/>
                <c:pt idx="0">
                  <c:v>プレッジ額（億ドル）</c:v>
                </c:pt>
              </c:strCache>
            </c:strRef>
          </c:cat>
          <c:val>
            <c:numRef>
              <c:f>概要パワポバックデータ!$B$9</c:f>
              <c:numCache>
                <c:formatCode>General</c:formatCode>
                <c:ptCount val="1"/>
                <c:pt idx="0">
                  <c:v>5.8</c:v>
                </c:pt>
              </c:numCache>
            </c:numRef>
          </c:val>
          <c:extLst>
            <c:ext xmlns:c16="http://schemas.microsoft.com/office/drawing/2014/chart" uri="{C3380CC4-5D6E-409C-BE32-E72D297353CC}">
              <c16:uniqueId val="{0000000B-94A0-43B3-AF99-A503CF12E89C}"/>
            </c:ext>
          </c:extLst>
        </c:ser>
        <c:ser>
          <c:idx val="7"/>
          <c:order val="6"/>
          <c:tx>
            <c:strRef>
              <c:f>概要パワポバックデータ!$A$10</c:f>
              <c:strCache>
                <c:ptCount val="1"/>
                <c:pt idx="0">
                  <c:v>その他</c:v>
                </c:pt>
              </c:strCache>
            </c:strRef>
          </c:tx>
          <c:spPr>
            <a:ln w="12700">
              <a:solidFill>
                <a:schemeClr val="tx1"/>
              </a:solidFill>
            </a:ln>
          </c:spPr>
          <c:invertIfNegative val="0"/>
          <c:dLbls>
            <c:dLbl>
              <c:idx val="0"/>
              <c:tx>
                <c:rich>
                  <a:bodyPr/>
                  <a:lstStyle/>
                  <a:p>
                    <a:r>
                      <a:rPr lang="ja-JP" altLang="en-US" sz="1200" b="1"/>
                      <a:t>その他</a:t>
                    </a:r>
                    <a:endParaRPr lang="en-US" altLang="ja-JP" sz="1200" b="1"/>
                  </a:p>
                  <a:p>
                    <a:r>
                      <a:rPr lang="ja-JP" altLang="en-US" sz="1200" b="1"/>
                      <a:t>約</a:t>
                    </a:r>
                    <a:r>
                      <a:rPr lang="en-US" altLang="ja-JP" sz="1200" b="1"/>
                      <a:t>19</a:t>
                    </a:r>
                    <a:r>
                      <a:rPr lang="ja-JP" altLang="en-US" sz="1200" b="1"/>
                      <a:t>億ドル</a:t>
                    </a:r>
                    <a:endParaRPr lang="en-US" altLang="en-US" sz="1200" b="1"/>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94A0-43B3-AF99-A503CF12E89C}"/>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概要パワポバックデータ!$B$3</c:f>
              <c:strCache>
                <c:ptCount val="1"/>
                <c:pt idx="0">
                  <c:v>プレッジ額（億ドル）</c:v>
                </c:pt>
              </c:strCache>
            </c:strRef>
          </c:cat>
          <c:val>
            <c:numRef>
              <c:f>概要パワポバックデータ!$B$10</c:f>
              <c:numCache>
                <c:formatCode>General</c:formatCode>
                <c:ptCount val="1"/>
                <c:pt idx="0">
                  <c:v>19</c:v>
                </c:pt>
              </c:numCache>
            </c:numRef>
          </c:val>
          <c:extLst>
            <c:ext xmlns:c16="http://schemas.microsoft.com/office/drawing/2014/chart" uri="{C3380CC4-5D6E-409C-BE32-E72D297353CC}">
              <c16:uniqueId val="{0000000D-94A0-43B3-AF99-A503CF12E89C}"/>
            </c:ext>
          </c:extLst>
        </c:ser>
        <c:dLbls>
          <c:showLegendKey val="0"/>
          <c:showVal val="1"/>
          <c:showCatName val="0"/>
          <c:showSerName val="0"/>
          <c:showPercent val="0"/>
          <c:showBubbleSize val="0"/>
        </c:dLbls>
        <c:gapWidth val="75"/>
        <c:overlap val="100"/>
        <c:axId val="62721024"/>
        <c:axId val="62731008"/>
      </c:barChart>
      <c:catAx>
        <c:axId val="62721024"/>
        <c:scaling>
          <c:orientation val="minMax"/>
        </c:scaling>
        <c:delete val="1"/>
        <c:axPos val="l"/>
        <c:numFmt formatCode="General" sourceLinked="0"/>
        <c:majorTickMark val="none"/>
        <c:minorTickMark val="none"/>
        <c:tickLblPos val="nextTo"/>
        <c:crossAx val="62731008"/>
        <c:crosses val="autoZero"/>
        <c:auto val="1"/>
        <c:lblAlgn val="ctr"/>
        <c:lblOffset val="100"/>
        <c:noMultiLvlLbl val="0"/>
      </c:catAx>
      <c:valAx>
        <c:axId val="62731008"/>
        <c:scaling>
          <c:orientation val="minMax"/>
        </c:scaling>
        <c:delete val="0"/>
        <c:axPos val="b"/>
        <c:majorGridlines/>
        <c:numFmt formatCode="General" sourceLinked="0"/>
        <c:majorTickMark val="none"/>
        <c:minorTickMark val="none"/>
        <c:tickLblPos val="nextTo"/>
        <c:txPr>
          <a:bodyPr/>
          <a:lstStyle/>
          <a:p>
            <a:pPr>
              <a:defRPr sz="1400"/>
            </a:pPr>
            <a:endParaRPr lang="ja-JP"/>
          </a:p>
        </c:txPr>
        <c:crossAx val="62721024"/>
        <c:crosses val="autoZero"/>
        <c:crossBetween val="between"/>
      </c:valAx>
    </c:plotArea>
    <c:legend>
      <c:legendPos val="b"/>
      <c:layout>
        <c:manualLayout>
          <c:xMode val="edge"/>
          <c:yMode val="edge"/>
          <c:x val="0.11721286018725194"/>
          <c:y val="0.84196626380719231"/>
          <c:w val="0.76557427962549618"/>
          <c:h val="6.0447819466677079E-2"/>
        </c:manualLayout>
      </c:layout>
      <c:overlay val="0"/>
      <c:txPr>
        <a:bodyPr/>
        <a:lstStyle/>
        <a:p>
          <a:pPr>
            <a:defRPr sz="1400"/>
          </a:pPr>
          <a:endParaRPr lang="ja-JP"/>
        </a:p>
      </c:txPr>
    </c:legend>
    <c:plotVisOnly val="1"/>
    <c:dispBlanksAs val="gap"/>
    <c:showDLblsOverMax val="0"/>
  </c:chart>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0.80909</cdr:x>
      <cdr:y>0.01562</cdr:y>
    </cdr:from>
    <cdr:to>
      <cdr:x>0.80973</cdr:x>
      <cdr:y>0.85046</cdr:y>
    </cdr:to>
    <cdr:cxnSp macro="">
      <cdr:nvCxnSpPr>
        <cdr:cNvPr id="3" name="直線コネクタ 2"/>
        <cdr:cNvCxnSpPr/>
      </cdr:nvCxnSpPr>
      <cdr:spPr>
        <a:xfrm xmlns:a="http://schemas.openxmlformats.org/drawingml/2006/main" flipH="1">
          <a:off x="6408712" y="75214"/>
          <a:ext cx="5062" cy="4019950"/>
        </a:xfrm>
        <a:prstGeom xmlns:a="http://schemas.openxmlformats.org/drawingml/2006/main" prst="line">
          <a:avLst/>
        </a:prstGeom>
        <a:ln xmlns:a="http://schemas.openxmlformats.org/drawingml/2006/main" w="28575">
          <a:solidFill>
            <a:srgbClr val="FF0000"/>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cdr:x>
      <cdr:y>0.88928</cdr:y>
    </cdr:from>
    <cdr:to>
      <cdr:x>1</cdr:x>
      <cdr:y>0.95571</cdr:y>
    </cdr:to>
    <cdr:sp macro="" textlink="">
      <cdr:nvSpPr>
        <cdr:cNvPr id="4" name="テキスト ボックス 7"/>
        <cdr:cNvSpPr txBox="1"/>
      </cdr:nvSpPr>
      <cdr:spPr>
        <a:xfrm xmlns:a="http://schemas.openxmlformats.org/drawingml/2006/main">
          <a:off x="0" y="3707903"/>
          <a:ext cx="7008564" cy="276999"/>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xmlns:a="http://schemas.openxmlformats.org/drawingml/2006/main">
          <a:pPr marL="714375" indent="-714375"/>
          <a:r>
            <a:rPr lang="ja-JP" altLang="en-US" sz="1200" dirty="0" smtClean="0"/>
            <a:t>　　　　　　　</a:t>
          </a:r>
          <a:endParaRPr kumimoji="1" lang="ja-JP" altLang="en-US" sz="12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0"/>
            <a:ext cx="2919413" cy="493713"/>
          </a:xfrm>
          <a:prstGeom prst="rect">
            <a:avLst/>
          </a:prstGeom>
        </p:spPr>
        <p:txBody>
          <a:bodyPr vert="horz" lIns="91427" tIns="45713" rIns="91427" bIns="45713"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14762" y="0"/>
            <a:ext cx="2919412" cy="493713"/>
          </a:xfrm>
          <a:prstGeom prst="rect">
            <a:avLst/>
          </a:prstGeom>
        </p:spPr>
        <p:txBody>
          <a:bodyPr vert="horz" lIns="91427" tIns="45713" rIns="91427" bIns="45713" rtlCol="0"/>
          <a:lstStyle>
            <a:lvl1pPr algn="r">
              <a:defRPr sz="1200"/>
            </a:lvl1pPr>
          </a:lstStyle>
          <a:p>
            <a:fld id="{005E422D-9CAE-4677-AD91-531E3795FA29}" type="datetimeFigureOut">
              <a:rPr kumimoji="1" lang="ja-JP" altLang="en-US" smtClean="0"/>
              <a:pPr/>
              <a:t>2016/12/20</a:t>
            </a:fld>
            <a:endParaRPr kumimoji="1" lang="ja-JP" altLang="en-US"/>
          </a:p>
        </p:txBody>
      </p:sp>
      <p:sp>
        <p:nvSpPr>
          <p:cNvPr id="4" name="フッター プレースホルダ 3"/>
          <p:cNvSpPr>
            <a:spLocks noGrp="1"/>
          </p:cNvSpPr>
          <p:nvPr>
            <p:ph type="ftr" sz="quarter" idx="2"/>
          </p:nvPr>
        </p:nvSpPr>
        <p:spPr>
          <a:xfrm>
            <a:off x="1" y="9371014"/>
            <a:ext cx="2919413" cy="493712"/>
          </a:xfrm>
          <a:prstGeom prst="rect">
            <a:avLst/>
          </a:prstGeom>
        </p:spPr>
        <p:txBody>
          <a:bodyPr vert="horz" lIns="91427" tIns="45713" rIns="91427" bIns="45713"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14762" y="9371014"/>
            <a:ext cx="2919412" cy="493712"/>
          </a:xfrm>
          <a:prstGeom prst="rect">
            <a:avLst/>
          </a:prstGeom>
        </p:spPr>
        <p:txBody>
          <a:bodyPr vert="horz" lIns="91427" tIns="45713" rIns="91427" bIns="45713" rtlCol="0" anchor="b"/>
          <a:lstStyle>
            <a:lvl1pPr algn="r">
              <a:defRPr sz="1200"/>
            </a:lvl1pPr>
          </a:lstStyle>
          <a:p>
            <a:fld id="{17A60DFA-61DE-4B22-B6C9-C3786743585A}" type="slidenum">
              <a:rPr kumimoji="1" lang="ja-JP" altLang="en-US" smtClean="0"/>
              <a:pPr/>
              <a:t>‹#›</a:t>
            </a:fld>
            <a:endParaRPr kumimoji="1" lang="ja-JP" altLang="en-US"/>
          </a:p>
        </p:txBody>
      </p:sp>
    </p:spTree>
    <p:extLst>
      <p:ext uri="{BB962C8B-B14F-4D97-AF65-F5344CB8AC3E}">
        <p14:creationId xmlns:p14="http://schemas.microsoft.com/office/powerpoint/2010/main" val="306763463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8831" cy="493316"/>
          </a:xfrm>
          <a:prstGeom prst="rect">
            <a:avLst/>
          </a:prstGeom>
        </p:spPr>
        <p:txBody>
          <a:bodyPr vert="horz" lIns="91427" tIns="45713" rIns="91427" bIns="45713" rtlCol="0"/>
          <a:lstStyle>
            <a:lvl1pPr algn="l">
              <a:defRPr sz="1200"/>
            </a:lvl1pPr>
          </a:lstStyle>
          <a:p>
            <a:endParaRPr kumimoji="1" lang="ja-JP" altLang="en-US"/>
          </a:p>
        </p:txBody>
      </p:sp>
      <p:sp>
        <p:nvSpPr>
          <p:cNvPr id="3" name="日付プレースホルダ 2"/>
          <p:cNvSpPr>
            <a:spLocks noGrp="1"/>
          </p:cNvSpPr>
          <p:nvPr>
            <p:ph type="dt" idx="1"/>
          </p:nvPr>
        </p:nvSpPr>
        <p:spPr>
          <a:xfrm>
            <a:off x="3815374" y="0"/>
            <a:ext cx="2918831" cy="493316"/>
          </a:xfrm>
          <a:prstGeom prst="rect">
            <a:avLst/>
          </a:prstGeom>
        </p:spPr>
        <p:txBody>
          <a:bodyPr vert="horz" lIns="91427" tIns="45713" rIns="91427" bIns="45713" rtlCol="0"/>
          <a:lstStyle>
            <a:lvl1pPr algn="r">
              <a:defRPr sz="1200"/>
            </a:lvl1pPr>
          </a:lstStyle>
          <a:p>
            <a:fld id="{B83722D5-ABDC-4593-AE64-D59B05F56166}" type="datetimeFigureOut">
              <a:rPr kumimoji="1" lang="ja-JP" altLang="en-US" smtClean="0"/>
              <a:pPr/>
              <a:t>2016/12/20</a:t>
            </a:fld>
            <a:endParaRPr kumimoji="1" lang="ja-JP" altLang="en-US"/>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27" tIns="45713" rIns="91427" bIns="45713" rtlCol="0" anchor="ctr"/>
          <a:lstStyle/>
          <a:p>
            <a:endParaRPr lang="ja-JP" altLang="en-US"/>
          </a:p>
        </p:txBody>
      </p:sp>
      <p:sp>
        <p:nvSpPr>
          <p:cNvPr id="5" name="ノート プレースホルダ 4"/>
          <p:cNvSpPr>
            <a:spLocks noGrp="1"/>
          </p:cNvSpPr>
          <p:nvPr>
            <p:ph type="body" sz="quarter" idx="3"/>
          </p:nvPr>
        </p:nvSpPr>
        <p:spPr>
          <a:xfrm>
            <a:off x="673577" y="4686500"/>
            <a:ext cx="5388610" cy="4439841"/>
          </a:xfrm>
          <a:prstGeom prst="rect">
            <a:avLst/>
          </a:prstGeom>
        </p:spPr>
        <p:txBody>
          <a:bodyPr vert="horz" lIns="91427" tIns="45713" rIns="91427" bIns="45713"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371284"/>
            <a:ext cx="2918831" cy="493316"/>
          </a:xfrm>
          <a:prstGeom prst="rect">
            <a:avLst/>
          </a:prstGeom>
        </p:spPr>
        <p:txBody>
          <a:bodyPr vert="horz" lIns="91427" tIns="45713" rIns="91427" bIns="45713"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5374" y="9371284"/>
            <a:ext cx="2918831" cy="493316"/>
          </a:xfrm>
          <a:prstGeom prst="rect">
            <a:avLst/>
          </a:prstGeom>
        </p:spPr>
        <p:txBody>
          <a:bodyPr vert="horz" lIns="91427" tIns="45713" rIns="91427" bIns="45713" rtlCol="0" anchor="b"/>
          <a:lstStyle>
            <a:lvl1pPr algn="r">
              <a:defRPr sz="1200"/>
            </a:lvl1pPr>
          </a:lstStyle>
          <a:p>
            <a:fld id="{BC171B60-A0F8-4D0E-AA47-D01D2BE8807A}" type="slidenum">
              <a:rPr kumimoji="1" lang="ja-JP" altLang="en-US" smtClean="0"/>
              <a:pPr/>
              <a:t>‹#›</a:t>
            </a:fld>
            <a:endParaRPr kumimoji="1" lang="ja-JP" altLang="en-US"/>
          </a:p>
        </p:txBody>
      </p:sp>
    </p:spTree>
    <p:extLst>
      <p:ext uri="{BB962C8B-B14F-4D97-AF65-F5344CB8AC3E}">
        <p14:creationId xmlns:p14="http://schemas.microsoft.com/office/powerpoint/2010/main" val="4194441401"/>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TextEdit="1"/>
          </p:cNvSpPr>
          <p:nvPr>
            <p:ph type="sldImg"/>
          </p:nvPr>
        </p:nvSpPr>
        <p:spPr bwMode="auto">
          <a:xfrm>
            <a:off x="903288" y="739775"/>
            <a:ext cx="4933950" cy="3700463"/>
          </a:xfrm>
          <a:prstGeom prst="rect">
            <a:avLst/>
          </a:prstGeom>
          <a:noFill/>
          <a:ln>
            <a:solidFill>
              <a:srgbClr val="000000"/>
            </a:solidFill>
            <a:miter lim="800000"/>
            <a:headEnd/>
            <a:tailEnd/>
          </a:ln>
        </p:spPr>
      </p:sp>
      <p:sp>
        <p:nvSpPr>
          <p:cNvPr id="33795" name="Rectangle 3"/>
          <p:cNvSpPr>
            <a:spLocks noGrp="1"/>
          </p:cNvSpPr>
          <p:nvPr>
            <p:ph type="body" idx="1"/>
          </p:nvPr>
        </p:nvSpPr>
        <p:spPr bwMode="auto">
          <a:xfrm>
            <a:off x="898521" y="4686539"/>
            <a:ext cx="4938721" cy="4439133"/>
          </a:xfrm>
          <a:prstGeom prst="rect">
            <a:avLst/>
          </a:prstGeom>
          <a:noFill/>
        </p:spPr>
        <p:txBody>
          <a:bodyPr wrap="square" lIns="90636" tIns="45318" rIns="90636" bIns="45318" numCol="1" anchor="t" anchorCtr="0" compatLnSpc="1">
            <a:prstTxWarp prst="textNoShape">
              <a:avLst/>
            </a:prstTxWarp>
          </a:bodyPr>
          <a:lstStyle/>
          <a:p>
            <a:endParaRPr lang="ja-JP"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スライド イメージ プレースホルダ 1"/>
          <p:cNvSpPr>
            <a:spLocks noGrp="1" noRot="1" noChangeAspect="1" noTextEdit="1"/>
          </p:cNvSpPr>
          <p:nvPr>
            <p:ph type="sldImg"/>
          </p:nvPr>
        </p:nvSpPr>
        <p:spPr>
          <a:xfrm>
            <a:off x="901700" y="739775"/>
            <a:ext cx="4932363" cy="3700463"/>
          </a:xfrm>
          <a:ln/>
        </p:spPr>
      </p:sp>
      <p:sp>
        <p:nvSpPr>
          <p:cNvPr id="13315" name="ノート プレースホルダ 2"/>
          <p:cNvSpPr>
            <a:spLocks noGrp="1"/>
          </p:cNvSpPr>
          <p:nvPr>
            <p:ph type="body" idx="1"/>
          </p:nvPr>
        </p:nvSpPr>
        <p:spPr>
          <a:noFill/>
          <a:ln/>
        </p:spPr>
        <p:txBody>
          <a:bodyPr/>
          <a:lstStyle/>
          <a:p>
            <a:endParaRPr lang="ja-JP"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lang="en-GB" dirty="0"/>
          </a:p>
        </p:txBody>
      </p:sp>
      <p:sp>
        <p:nvSpPr>
          <p:cNvPr id="4" name="スライド番号プレースホルダ 3"/>
          <p:cNvSpPr>
            <a:spLocks noGrp="1"/>
          </p:cNvSpPr>
          <p:nvPr>
            <p:ph type="sldNum" sz="quarter" idx="10"/>
          </p:nvPr>
        </p:nvSpPr>
        <p:spPr/>
        <p:txBody>
          <a:bodyPr/>
          <a:lstStyle/>
          <a:p>
            <a:fld id="{40C01FAA-3717-42CD-90F1-0A1BA934EF30}" type="slidenum">
              <a:rPr lang="en-GB" smtClean="0">
                <a:solidFill>
                  <a:prstClr val="black"/>
                </a:solidFill>
              </a:rPr>
              <a:pPr/>
              <a:t>9</a:t>
            </a:fld>
            <a:endParaRPr lang="en-GB">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42"/>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pPr algn="l" rtl="0" fontAlgn="base">
              <a:spcBef>
                <a:spcPct val="0"/>
              </a:spcBef>
              <a:spcAft>
                <a:spcPct val="0"/>
              </a:spcAft>
              <a:defRPr/>
            </a:pPr>
            <a:fld id="{88F4BC19-C2DB-402E-9FB0-FB5BAB807576}" type="datetime1">
              <a:rPr kumimoji="1" lang="ja-JP" altLang="en-US" sz="1200" kern="1200" smtClean="0">
                <a:solidFill>
                  <a:prstClr val="black">
                    <a:tint val="75000"/>
                  </a:prstClr>
                </a:solidFill>
                <a:latin typeface="Arial" pitchFamily="34" charset="0"/>
                <a:ea typeface="ＭＳ Ｐゴシック" pitchFamily="50" charset="-128"/>
                <a:cs typeface="+mn-cs"/>
              </a:rPr>
              <a:t>2016/12/20</a:t>
            </a:fld>
            <a:endParaRPr kumimoji="1" lang="en-US" altLang="ja-JP" sz="1200" kern="1200">
              <a:solidFill>
                <a:prstClr val="black">
                  <a:tint val="75000"/>
                </a:prstClr>
              </a:solidFill>
              <a:latin typeface="Arial" pitchFamily="34" charset="0"/>
              <a:ea typeface="ＭＳ Ｐゴシック" pitchFamily="50" charset="-128"/>
              <a:cs typeface="+mn-cs"/>
            </a:endParaRPr>
          </a:p>
        </p:txBody>
      </p:sp>
      <p:sp>
        <p:nvSpPr>
          <p:cNvPr id="5" name="フッター プレースホルダ 4"/>
          <p:cNvSpPr>
            <a:spLocks noGrp="1"/>
          </p:cNvSpPr>
          <p:nvPr>
            <p:ph type="ftr" sz="quarter" idx="11"/>
          </p:nvPr>
        </p:nvSpPr>
        <p:spPr/>
        <p:txBody>
          <a:bodyPr/>
          <a:lstStyle/>
          <a:p>
            <a:pPr algn="ctr" rtl="0" fontAlgn="base">
              <a:spcBef>
                <a:spcPct val="0"/>
              </a:spcBef>
              <a:spcAft>
                <a:spcPct val="0"/>
              </a:spcAft>
              <a:defRPr/>
            </a:pPr>
            <a:endParaRPr kumimoji="1" lang="en-US" altLang="ja-JP" sz="1200" kern="1200">
              <a:solidFill>
                <a:prstClr val="black">
                  <a:tint val="75000"/>
                </a:prstClr>
              </a:solidFill>
              <a:latin typeface="Arial" pitchFamily="34" charset="0"/>
              <a:ea typeface="ＭＳ Ｐゴシック" pitchFamily="50" charset="-128"/>
              <a:cs typeface="+mn-cs"/>
            </a:endParaRPr>
          </a:p>
        </p:txBody>
      </p:sp>
      <p:sp>
        <p:nvSpPr>
          <p:cNvPr id="6" name="スライド番号プレースホルダ 5"/>
          <p:cNvSpPr>
            <a:spLocks noGrp="1"/>
          </p:cNvSpPr>
          <p:nvPr>
            <p:ph type="sldNum" sz="quarter" idx="12"/>
          </p:nvPr>
        </p:nvSpPr>
        <p:spPr/>
        <p:txBody>
          <a:bodyPr/>
          <a:lstStyle/>
          <a:p>
            <a:pPr algn="r" rtl="0" fontAlgn="base">
              <a:spcBef>
                <a:spcPct val="0"/>
              </a:spcBef>
              <a:spcAft>
                <a:spcPct val="0"/>
              </a:spcAft>
              <a:defRPr/>
            </a:pPr>
            <a:fld id="{7EF21B02-0304-4327-8737-AAF648AE6104}" type="slidenum">
              <a:rPr kumimoji="1" lang="en-US" altLang="ja-JP" sz="1200" kern="1200" smtClean="0">
                <a:solidFill>
                  <a:prstClr val="black">
                    <a:tint val="75000"/>
                  </a:prstClr>
                </a:solidFill>
                <a:latin typeface="Arial" pitchFamily="34" charset="0"/>
                <a:ea typeface="ＭＳ Ｐゴシック" pitchFamily="50" charset="-128"/>
                <a:cs typeface="+mn-cs"/>
              </a:rPr>
              <a:pPr algn="r" rtl="0" fontAlgn="base">
                <a:spcBef>
                  <a:spcPct val="0"/>
                </a:spcBef>
                <a:spcAft>
                  <a:spcPct val="0"/>
                </a:spcAft>
                <a:defRPr/>
              </a:pPr>
              <a:t>‹#›</a:t>
            </a:fld>
            <a:endParaRPr kumimoji="1" lang="en-US" altLang="ja-JP" sz="1200" kern="1200">
              <a:solidFill>
                <a:prstClr val="black">
                  <a:tint val="75000"/>
                </a:prstClr>
              </a:solidFill>
              <a:latin typeface="Arial" pitchFamily="34" charset="0"/>
              <a:ea typeface="ＭＳ Ｐゴシック" pitchFamily="50" charset="-128"/>
              <a:cs typeface="+mn-cs"/>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pPr algn="l" rtl="0" fontAlgn="base">
              <a:spcBef>
                <a:spcPct val="0"/>
              </a:spcBef>
              <a:spcAft>
                <a:spcPct val="0"/>
              </a:spcAft>
              <a:defRPr/>
            </a:pPr>
            <a:fld id="{1B595E2D-BD4E-4336-8265-E5E2F6C5D059}" type="datetime1">
              <a:rPr kumimoji="1" lang="ja-JP" altLang="en-US" sz="1200" kern="1200" smtClean="0">
                <a:solidFill>
                  <a:prstClr val="black">
                    <a:tint val="75000"/>
                  </a:prstClr>
                </a:solidFill>
                <a:latin typeface="Arial" pitchFamily="34" charset="0"/>
                <a:ea typeface="ＭＳ Ｐゴシック" pitchFamily="50" charset="-128"/>
                <a:cs typeface="+mn-cs"/>
              </a:rPr>
              <a:t>2016/12/20</a:t>
            </a:fld>
            <a:endParaRPr kumimoji="1" lang="en-US" altLang="ja-JP" sz="1200" kern="1200">
              <a:solidFill>
                <a:prstClr val="black">
                  <a:tint val="75000"/>
                </a:prstClr>
              </a:solidFill>
              <a:latin typeface="Arial" pitchFamily="34" charset="0"/>
              <a:ea typeface="ＭＳ Ｐゴシック" pitchFamily="50" charset="-128"/>
              <a:cs typeface="+mn-cs"/>
            </a:endParaRPr>
          </a:p>
        </p:txBody>
      </p:sp>
      <p:sp>
        <p:nvSpPr>
          <p:cNvPr id="5" name="フッター プレースホルダ 4"/>
          <p:cNvSpPr>
            <a:spLocks noGrp="1"/>
          </p:cNvSpPr>
          <p:nvPr>
            <p:ph type="ftr" sz="quarter" idx="11"/>
          </p:nvPr>
        </p:nvSpPr>
        <p:spPr/>
        <p:txBody>
          <a:bodyPr/>
          <a:lstStyle/>
          <a:p>
            <a:pPr algn="ctr" rtl="0" fontAlgn="base">
              <a:spcBef>
                <a:spcPct val="0"/>
              </a:spcBef>
              <a:spcAft>
                <a:spcPct val="0"/>
              </a:spcAft>
              <a:defRPr/>
            </a:pPr>
            <a:endParaRPr kumimoji="1" lang="en-US" altLang="ja-JP" sz="1200" kern="1200">
              <a:solidFill>
                <a:prstClr val="black">
                  <a:tint val="75000"/>
                </a:prstClr>
              </a:solidFill>
              <a:latin typeface="Arial" pitchFamily="34" charset="0"/>
              <a:ea typeface="ＭＳ Ｐゴシック" pitchFamily="50" charset="-128"/>
              <a:cs typeface="+mn-cs"/>
            </a:endParaRPr>
          </a:p>
        </p:txBody>
      </p:sp>
      <p:sp>
        <p:nvSpPr>
          <p:cNvPr id="6" name="スライド番号プレースホルダ 5"/>
          <p:cNvSpPr>
            <a:spLocks noGrp="1"/>
          </p:cNvSpPr>
          <p:nvPr>
            <p:ph type="sldNum" sz="quarter" idx="12"/>
          </p:nvPr>
        </p:nvSpPr>
        <p:spPr/>
        <p:txBody>
          <a:bodyPr/>
          <a:lstStyle/>
          <a:p>
            <a:pPr algn="r" rtl="0" fontAlgn="base">
              <a:spcBef>
                <a:spcPct val="0"/>
              </a:spcBef>
              <a:spcAft>
                <a:spcPct val="0"/>
              </a:spcAft>
              <a:defRPr/>
            </a:pPr>
            <a:fld id="{333B610D-067A-45EC-B7D5-CD393328191D}" type="slidenum">
              <a:rPr kumimoji="1" lang="en-US" altLang="ja-JP" sz="1200" kern="1200" smtClean="0">
                <a:solidFill>
                  <a:prstClr val="black">
                    <a:tint val="75000"/>
                  </a:prstClr>
                </a:solidFill>
                <a:latin typeface="Arial" pitchFamily="34" charset="0"/>
                <a:ea typeface="ＭＳ Ｐゴシック" pitchFamily="50" charset="-128"/>
                <a:cs typeface="+mn-cs"/>
              </a:rPr>
              <a:pPr algn="r" rtl="0" fontAlgn="base">
                <a:spcBef>
                  <a:spcPct val="0"/>
                </a:spcBef>
                <a:spcAft>
                  <a:spcPct val="0"/>
                </a:spcAft>
                <a:defRPr/>
              </a:pPr>
              <a:t>‹#›</a:t>
            </a:fld>
            <a:endParaRPr kumimoji="1" lang="en-US" altLang="ja-JP" sz="1200" kern="1200">
              <a:solidFill>
                <a:prstClr val="black">
                  <a:tint val="75000"/>
                </a:prstClr>
              </a:solidFill>
              <a:latin typeface="Arial" pitchFamily="34" charset="0"/>
              <a:ea typeface="ＭＳ Ｐゴシック" pitchFamily="50" charset="-128"/>
              <a:cs typeface="+mn-cs"/>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0"/>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40"/>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pPr algn="l" rtl="0" fontAlgn="base">
              <a:spcBef>
                <a:spcPct val="0"/>
              </a:spcBef>
              <a:spcAft>
                <a:spcPct val="0"/>
              </a:spcAft>
              <a:defRPr/>
            </a:pPr>
            <a:fld id="{33DFCCFA-E6E7-4499-AC8A-7A96CEC82668}" type="datetime1">
              <a:rPr kumimoji="1" lang="ja-JP" altLang="en-US" sz="1200" kern="1200" smtClean="0">
                <a:solidFill>
                  <a:prstClr val="black">
                    <a:tint val="75000"/>
                  </a:prstClr>
                </a:solidFill>
                <a:latin typeface="Arial" pitchFamily="34" charset="0"/>
                <a:ea typeface="ＭＳ Ｐゴシック" pitchFamily="50" charset="-128"/>
                <a:cs typeface="+mn-cs"/>
              </a:rPr>
              <a:t>2016/12/20</a:t>
            </a:fld>
            <a:endParaRPr kumimoji="1" lang="en-US" altLang="ja-JP" sz="1200" kern="1200">
              <a:solidFill>
                <a:prstClr val="black">
                  <a:tint val="75000"/>
                </a:prstClr>
              </a:solidFill>
              <a:latin typeface="Arial" pitchFamily="34" charset="0"/>
              <a:ea typeface="ＭＳ Ｐゴシック" pitchFamily="50" charset="-128"/>
              <a:cs typeface="+mn-cs"/>
            </a:endParaRPr>
          </a:p>
        </p:txBody>
      </p:sp>
      <p:sp>
        <p:nvSpPr>
          <p:cNvPr id="5" name="フッター プレースホルダ 4"/>
          <p:cNvSpPr>
            <a:spLocks noGrp="1"/>
          </p:cNvSpPr>
          <p:nvPr>
            <p:ph type="ftr" sz="quarter" idx="11"/>
          </p:nvPr>
        </p:nvSpPr>
        <p:spPr/>
        <p:txBody>
          <a:bodyPr/>
          <a:lstStyle/>
          <a:p>
            <a:pPr algn="ctr" rtl="0" fontAlgn="base">
              <a:spcBef>
                <a:spcPct val="0"/>
              </a:spcBef>
              <a:spcAft>
                <a:spcPct val="0"/>
              </a:spcAft>
              <a:defRPr/>
            </a:pPr>
            <a:endParaRPr kumimoji="1" lang="en-US" altLang="ja-JP" sz="1200" kern="1200">
              <a:solidFill>
                <a:prstClr val="black">
                  <a:tint val="75000"/>
                </a:prstClr>
              </a:solidFill>
              <a:latin typeface="Arial" pitchFamily="34" charset="0"/>
              <a:ea typeface="ＭＳ Ｐゴシック" pitchFamily="50" charset="-128"/>
              <a:cs typeface="+mn-cs"/>
            </a:endParaRPr>
          </a:p>
        </p:txBody>
      </p:sp>
      <p:sp>
        <p:nvSpPr>
          <p:cNvPr id="6" name="スライド番号プレースホルダ 5"/>
          <p:cNvSpPr>
            <a:spLocks noGrp="1"/>
          </p:cNvSpPr>
          <p:nvPr>
            <p:ph type="sldNum" sz="quarter" idx="12"/>
          </p:nvPr>
        </p:nvSpPr>
        <p:spPr/>
        <p:txBody>
          <a:bodyPr/>
          <a:lstStyle/>
          <a:p>
            <a:pPr algn="r" rtl="0" fontAlgn="base">
              <a:spcBef>
                <a:spcPct val="0"/>
              </a:spcBef>
              <a:spcAft>
                <a:spcPct val="0"/>
              </a:spcAft>
              <a:defRPr/>
            </a:pPr>
            <a:fld id="{36407AA9-88BD-45AA-9853-5216E55D5ACF}" type="slidenum">
              <a:rPr kumimoji="1" lang="en-US" altLang="ja-JP" sz="1200" kern="1200" smtClean="0">
                <a:solidFill>
                  <a:prstClr val="black">
                    <a:tint val="75000"/>
                  </a:prstClr>
                </a:solidFill>
                <a:latin typeface="Arial" pitchFamily="34" charset="0"/>
                <a:ea typeface="ＭＳ Ｐゴシック" pitchFamily="50" charset="-128"/>
                <a:cs typeface="+mn-cs"/>
              </a:rPr>
              <a:pPr algn="r" rtl="0" fontAlgn="base">
                <a:spcBef>
                  <a:spcPct val="0"/>
                </a:spcBef>
                <a:spcAft>
                  <a:spcPct val="0"/>
                </a:spcAft>
                <a:defRPr/>
              </a:pPr>
              <a:t>‹#›</a:t>
            </a:fld>
            <a:endParaRPr kumimoji="1" lang="en-US" altLang="ja-JP" sz="1200" kern="1200">
              <a:solidFill>
                <a:prstClr val="black">
                  <a:tint val="75000"/>
                </a:prstClr>
              </a:solidFill>
              <a:latin typeface="Arial" pitchFamily="34" charset="0"/>
              <a:ea typeface="ＭＳ Ｐゴシック" pitchFamily="50" charset="-128"/>
              <a:cs typeface="+mn-cs"/>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pPr algn="l" rtl="0" fontAlgn="base">
              <a:spcBef>
                <a:spcPct val="0"/>
              </a:spcBef>
              <a:spcAft>
                <a:spcPct val="0"/>
              </a:spcAft>
              <a:defRPr/>
            </a:pPr>
            <a:fld id="{894E69D6-F12B-41F9-95DE-5514C0E8D169}" type="datetime1">
              <a:rPr kumimoji="1" lang="ja-JP" altLang="en-US" sz="1200" kern="1200" smtClean="0">
                <a:solidFill>
                  <a:prstClr val="black">
                    <a:tint val="75000"/>
                  </a:prstClr>
                </a:solidFill>
                <a:latin typeface="Arial" pitchFamily="34" charset="0"/>
                <a:ea typeface="ＭＳ Ｐゴシック" pitchFamily="50" charset="-128"/>
                <a:cs typeface="+mn-cs"/>
              </a:rPr>
              <a:t>2016/12/20</a:t>
            </a:fld>
            <a:endParaRPr kumimoji="1" lang="en-US" altLang="ja-JP" sz="1200" kern="1200">
              <a:solidFill>
                <a:prstClr val="black">
                  <a:tint val="75000"/>
                </a:prstClr>
              </a:solidFill>
              <a:latin typeface="Arial" pitchFamily="34" charset="0"/>
              <a:ea typeface="ＭＳ Ｐゴシック" pitchFamily="50" charset="-128"/>
              <a:cs typeface="+mn-cs"/>
            </a:endParaRPr>
          </a:p>
        </p:txBody>
      </p:sp>
      <p:sp>
        <p:nvSpPr>
          <p:cNvPr id="5" name="フッター プレースホルダ 4"/>
          <p:cNvSpPr>
            <a:spLocks noGrp="1"/>
          </p:cNvSpPr>
          <p:nvPr>
            <p:ph type="ftr" sz="quarter" idx="11"/>
          </p:nvPr>
        </p:nvSpPr>
        <p:spPr/>
        <p:txBody>
          <a:bodyPr/>
          <a:lstStyle/>
          <a:p>
            <a:pPr algn="ctr" rtl="0" fontAlgn="base">
              <a:spcBef>
                <a:spcPct val="0"/>
              </a:spcBef>
              <a:spcAft>
                <a:spcPct val="0"/>
              </a:spcAft>
              <a:defRPr/>
            </a:pPr>
            <a:endParaRPr kumimoji="1" lang="en-US" altLang="ja-JP" sz="1200" kern="1200">
              <a:solidFill>
                <a:prstClr val="black">
                  <a:tint val="75000"/>
                </a:prstClr>
              </a:solidFill>
              <a:latin typeface="Arial" pitchFamily="34" charset="0"/>
              <a:ea typeface="ＭＳ Ｐゴシック" pitchFamily="50" charset="-128"/>
              <a:cs typeface="+mn-cs"/>
            </a:endParaRPr>
          </a:p>
        </p:txBody>
      </p:sp>
      <p:sp>
        <p:nvSpPr>
          <p:cNvPr id="6" name="スライド番号プレースホルダ 5"/>
          <p:cNvSpPr>
            <a:spLocks noGrp="1"/>
          </p:cNvSpPr>
          <p:nvPr>
            <p:ph type="sldNum" sz="quarter" idx="12"/>
          </p:nvPr>
        </p:nvSpPr>
        <p:spPr/>
        <p:txBody>
          <a:bodyPr/>
          <a:lstStyle/>
          <a:p>
            <a:pPr algn="r" rtl="0" fontAlgn="base">
              <a:spcBef>
                <a:spcPct val="0"/>
              </a:spcBef>
              <a:spcAft>
                <a:spcPct val="0"/>
              </a:spcAft>
              <a:defRPr/>
            </a:pPr>
            <a:fld id="{DCAA22EB-7CA9-4E11-B53D-1A76B31871C4}" type="slidenum">
              <a:rPr kumimoji="1" lang="en-US" altLang="ja-JP" sz="1200" kern="1200" smtClean="0">
                <a:solidFill>
                  <a:prstClr val="black">
                    <a:tint val="75000"/>
                  </a:prstClr>
                </a:solidFill>
                <a:latin typeface="Arial" pitchFamily="34" charset="0"/>
                <a:ea typeface="ＭＳ Ｐゴシック" pitchFamily="50" charset="-128"/>
                <a:cs typeface="+mn-cs"/>
              </a:rPr>
              <a:pPr algn="r" rtl="0" fontAlgn="base">
                <a:spcBef>
                  <a:spcPct val="0"/>
                </a:spcBef>
                <a:spcAft>
                  <a:spcPct val="0"/>
                </a:spcAft>
                <a:defRPr/>
              </a:pPr>
              <a:t>‹#›</a:t>
            </a:fld>
            <a:endParaRPr kumimoji="1" lang="en-US" altLang="ja-JP" sz="1200" kern="1200">
              <a:solidFill>
                <a:prstClr val="black">
                  <a:tint val="75000"/>
                </a:prstClr>
              </a:solidFill>
              <a:latin typeface="Arial" pitchFamily="34" charset="0"/>
              <a:ea typeface="ＭＳ Ｐゴシック" pitchFamily="50" charset="-128"/>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14"/>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22"/>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pPr algn="l" rtl="0" fontAlgn="base">
              <a:spcBef>
                <a:spcPct val="0"/>
              </a:spcBef>
              <a:spcAft>
                <a:spcPct val="0"/>
              </a:spcAft>
              <a:defRPr/>
            </a:pPr>
            <a:fld id="{EDE5179E-560C-4839-A802-52F22946159C}" type="datetime1">
              <a:rPr kumimoji="1" lang="ja-JP" altLang="en-US" sz="1200" kern="1200" smtClean="0">
                <a:solidFill>
                  <a:prstClr val="black">
                    <a:tint val="75000"/>
                  </a:prstClr>
                </a:solidFill>
                <a:latin typeface="Arial" pitchFamily="34" charset="0"/>
                <a:ea typeface="ＭＳ Ｐゴシック" pitchFamily="50" charset="-128"/>
                <a:cs typeface="+mn-cs"/>
              </a:rPr>
              <a:t>2016/12/20</a:t>
            </a:fld>
            <a:endParaRPr kumimoji="1" lang="en-US" altLang="ja-JP" sz="1200" kern="1200">
              <a:solidFill>
                <a:prstClr val="black">
                  <a:tint val="75000"/>
                </a:prstClr>
              </a:solidFill>
              <a:latin typeface="Arial" pitchFamily="34" charset="0"/>
              <a:ea typeface="ＭＳ Ｐゴシック" pitchFamily="50" charset="-128"/>
              <a:cs typeface="+mn-cs"/>
            </a:endParaRPr>
          </a:p>
        </p:txBody>
      </p:sp>
      <p:sp>
        <p:nvSpPr>
          <p:cNvPr id="5" name="フッター プレースホルダ 4"/>
          <p:cNvSpPr>
            <a:spLocks noGrp="1"/>
          </p:cNvSpPr>
          <p:nvPr>
            <p:ph type="ftr" sz="quarter" idx="11"/>
          </p:nvPr>
        </p:nvSpPr>
        <p:spPr/>
        <p:txBody>
          <a:bodyPr/>
          <a:lstStyle/>
          <a:p>
            <a:pPr algn="ctr" rtl="0" fontAlgn="base">
              <a:spcBef>
                <a:spcPct val="0"/>
              </a:spcBef>
              <a:spcAft>
                <a:spcPct val="0"/>
              </a:spcAft>
              <a:defRPr/>
            </a:pPr>
            <a:endParaRPr kumimoji="1" lang="en-US" altLang="ja-JP" sz="1200" kern="1200">
              <a:solidFill>
                <a:prstClr val="black">
                  <a:tint val="75000"/>
                </a:prstClr>
              </a:solidFill>
              <a:latin typeface="Arial" pitchFamily="34" charset="0"/>
              <a:ea typeface="ＭＳ Ｐゴシック" pitchFamily="50" charset="-128"/>
              <a:cs typeface="+mn-cs"/>
            </a:endParaRPr>
          </a:p>
        </p:txBody>
      </p:sp>
      <p:sp>
        <p:nvSpPr>
          <p:cNvPr id="6" name="スライド番号プレースホルダ 5"/>
          <p:cNvSpPr>
            <a:spLocks noGrp="1"/>
          </p:cNvSpPr>
          <p:nvPr>
            <p:ph type="sldNum" sz="quarter" idx="12"/>
          </p:nvPr>
        </p:nvSpPr>
        <p:spPr/>
        <p:txBody>
          <a:bodyPr/>
          <a:lstStyle/>
          <a:p>
            <a:pPr algn="r" rtl="0" fontAlgn="base">
              <a:spcBef>
                <a:spcPct val="0"/>
              </a:spcBef>
              <a:spcAft>
                <a:spcPct val="0"/>
              </a:spcAft>
              <a:defRPr/>
            </a:pPr>
            <a:fld id="{BF4048A9-2259-4F71-A767-19ED37E28B91}" type="slidenum">
              <a:rPr kumimoji="1" lang="en-US" altLang="ja-JP" sz="1200" kern="1200" smtClean="0">
                <a:solidFill>
                  <a:prstClr val="black">
                    <a:tint val="75000"/>
                  </a:prstClr>
                </a:solidFill>
                <a:latin typeface="Arial" pitchFamily="34" charset="0"/>
                <a:ea typeface="ＭＳ Ｐゴシック" pitchFamily="50" charset="-128"/>
                <a:cs typeface="+mn-cs"/>
              </a:rPr>
              <a:pPr algn="r" rtl="0" fontAlgn="base">
                <a:spcBef>
                  <a:spcPct val="0"/>
                </a:spcBef>
                <a:spcAft>
                  <a:spcPct val="0"/>
                </a:spcAft>
                <a:defRPr/>
              </a:pPr>
              <a:t>‹#›</a:t>
            </a:fld>
            <a:endParaRPr kumimoji="1" lang="en-US" altLang="ja-JP" sz="1200" kern="1200">
              <a:solidFill>
                <a:prstClr val="black">
                  <a:tint val="75000"/>
                </a:prstClr>
              </a:solidFill>
              <a:latin typeface="Arial" pitchFamily="34" charset="0"/>
              <a:ea typeface="ＭＳ Ｐゴシック" pitchFamily="50" charset="-128"/>
              <a:cs typeface="+mn-c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pPr algn="l" rtl="0" fontAlgn="base">
              <a:spcBef>
                <a:spcPct val="0"/>
              </a:spcBef>
              <a:spcAft>
                <a:spcPct val="0"/>
              </a:spcAft>
              <a:defRPr/>
            </a:pPr>
            <a:fld id="{D77D2BA9-9BBB-4D67-A8D0-14459ACAAF0C}" type="datetime1">
              <a:rPr kumimoji="1" lang="ja-JP" altLang="en-US" sz="1200" kern="1200" smtClean="0">
                <a:solidFill>
                  <a:prstClr val="black">
                    <a:tint val="75000"/>
                  </a:prstClr>
                </a:solidFill>
                <a:latin typeface="Arial" pitchFamily="34" charset="0"/>
                <a:ea typeface="ＭＳ Ｐゴシック" pitchFamily="50" charset="-128"/>
                <a:cs typeface="+mn-cs"/>
              </a:rPr>
              <a:t>2016/12/20</a:t>
            </a:fld>
            <a:endParaRPr kumimoji="1" lang="en-US" altLang="ja-JP" sz="1200" kern="1200">
              <a:solidFill>
                <a:prstClr val="black">
                  <a:tint val="75000"/>
                </a:prstClr>
              </a:solidFill>
              <a:latin typeface="Arial" pitchFamily="34" charset="0"/>
              <a:ea typeface="ＭＳ Ｐゴシック" pitchFamily="50" charset="-128"/>
              <a:cs typeface="+mn-cs"/>
            </a:endParaRPr>
          </a:p>
        </p:txBody>
      </p:sp>
      <p:sp>
        <p:nvSpPr>
          <p:cNvPr id="6" name="フッター プレースホルダ 5"/>
          <p:cNvSpPr>
            <a:spLocks noGrp="1"/>
          </p:cNvSpPr>
          <p:nvPr>
            <p:ph type="ftr" sz="quarter" idx="11"/>
          </p:nvPr>
        </p:nvSpPr>
        <p:spPr/>
        <p:txBody>
          <a:bodyPr/>
          <a:lstStyle/>
          <a:p>
            <a:pPr algn="ctr" rtl="0" fontAlgn="base">
              <a:spcBef>
                <a:spcPct val="0"/>
              </a:spcBef>
              <a:spcAft>
                <a:spcPct val="0"/>
              </a:spcAft>
              <a:defRPr/>
            </a:pPr>
            <a:endParaRPr kumimoji="1" lang="en-US" altLang="ja-JP" sz="1200" kern="1200">
              <a:solidFill>
                <a:prstClr val="black">
                  <a:tint val="75000"/>
                </a:prstClr>
              </a:solidFill>
              <a:latin typeface="Arial" pitchFamily="34" charset="0"/>
              <a:ea typeface="ＭＳ Ｐゴシック" pitchFamily="50" charset="-128"/>
              <a:cs typeface="+mn-cs"/>
            </a:endParaRPr>
          </a:p>
        </p:txBody>
      </p:sp>
      <p:sp>
        <p:nvSpPr>
          <p:cNvPr id="7" name="スライド番号プレースホルダ 6"/>
          <p:cNvSpPr>
            <a:spLocks noGrp="1"/>
          </p:cNvSpPr>
          <p:nvPr>
            <p:ph type="sldNum" sz="quarter" idx="12"/>
          </p:nvPr>
        </p:nvSpPr>
        <p:spPr/>
        <p:txBody>
          <a:bodyPr/>
          <a:lstStyle/>
          <a:p>
            <a:pPr algn="r" rtl="0" fontAlgn="base">
              <a:spcBef>
                <a:spcPct val="0"/>
              </a:spcBef>
              <a:spcAft>
                <a:spcPct val="0"/>
              </a:spcAft>
              <a:defRPr/>
            </a:pPr>
            <a:fld id="{3B00701F-A781-4373-A575-93D02E36F257}" type="slidenum">
              <a:rPr kumimoji="1" lang="en-US" altLang="ja-JP" sz="1200" kern="1200" smtClean="0">
                <a:solidFill>
                  <a:prstClr val="black">
                    <a:tint val="75000"/>
                  </a:prstClr>
                </a:solidFill>
                <a:latin typeface="Arial" pitchFamily="34" charset="0"/>
                <a:ea typeface="ＭＳ Ｐゴシック" pitchFamily="50" charset="-128"/>
                <a:cs typeface="+mn-cs"/>
              </a:rPr>
              <a:pPr algn="r" rtl="0" fontAlgn="base">
                <a:spcBef>
                  <a:spcPct val="0"/>
                </a:spcBef>
                <a:spcAft>
                  <a:spcPct val="0"/>
                </a:spcAft>
                <a:defRPr/>
              </a:pPr>
              <a:t>‹#›</a:t>
            </a:fld>
            <a:endParaRPr kumimoji="1" lang="en-US" altLang="ja-JP" sz="1200" kern="1200">
              <a:solidFill>
                <a:prstClr val="black">
                  <a:tint val="75000"/>
                </a:prstClr>
              </a:solidFill>
              <a:latin typeface="Arial" pitchFamily="34" charset="0"/>
              <a:ea typeface="ＭＳ Ｐゴシック" pitchFamily="50" charset="-128"/>
              <a:cs typeface="+mn-cs"/>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3"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3"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9"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pPr algn="l" rtl="0" fontAlgn="base">
              <a:spcBef>
                <a:spcPct val="0"/>
              </a:spcBef>
              <a:spcAft>
                <a:spcPct val="0"/>
              </a:spcAft>
              <a:defRPr/>
            </a:pPr>
            <a:fld id="{1E97EA7D-F71D-406B-9229-7D94D0783478}" type="datetime1">
              <a:rPr kumimoji="1" lang="ja-JP" altLang="en-US" sz="1200" kern="1200" smtClean="0">
                <a:solidFill>
                  <a:prstClr val="black">
                    <a:tint val="75000"/>
                  </a:prstClr>
                </a:solidFill>
                <a:latin typeface="Arial" pitchFamily="34" charset="0"/>
                <a:ea typeface="ＭＳ Ｐゴシック" pitchFamily="50" charset="-128"/>
                <a:cs typeface="+mn-cs"/>
              </a:rPr>
              <a:t>2016/12/20</a:t>
            </a:fld>
            <a:endParaRPr kumimoji="1" lang="en-US" altLang="ja-JP" sz="1200" kern="1200">
              <a:solidFill>
                <a:prstClr val="black">
                  <a:tint val="75000"/>
                </a:prstClr>
              </a:solidFill>
              <a:latin typeface="Arial" pitchFamily="34" charset="0"/>
              <a:ea typeface="ＭＳ Ｐゴシック" pitchFamily="50" charset="-128"/>
              <a:cs typeface="+mn-cs"/>
            </a:endParaRPr>
          </a:p>
        </p:txBody>
      </p:sp>
      <p:sp>
        <p:nvSpPr>
          <p:cNvPr id="8" name="フッター プレースホルダ 7"/>
          <p:cNvSpPr>
            <a:spLocks noGrp="1"/>
          </p:cNvSpPr>
          <p:nvPr>
            <p:ph type="ftr" sz="quarter" idx="11"/>
          </p:nvPr>
        </p:nvSpPr>
        <p:spPr/>
        <p:txBody>
          <a:bodyPr/>
          <a:lstStyle/>
          <a:p>
            <a:pPr algn="ctr" rtl="0" fontAlgn="base">
              <a:spcBef>
                <a:spcPct val="0"/>
              </a:spcBef>
              <a:spcAft>
                <a:spcPct val="0"/>
              </a:spcAft>
              <a:defRPr/>
            </a:pPr>
            <a:endParaRPr kumimoji="1" lang="en-US" altLang="ja-JP" sz="1200" kern="1200">
              <a:solidFill>
                <a:prstClr val="black">
                  <a:tint val="75000"/>
                </a:prstClr>
              </a:solidFill>
              <a:latin typeface="Arial" pitchFamily="34" charset="0"/>
              <a:ea typeface="ＭＳ Ｐゴシック" pitchFamily="50" charset="-128"/>
              <a:cs typeface="+mn-cs"/>
            </a:endParaRPr>
          </a:p>
        </p:txBody>
      </p:sp>
      <p:sp>
        <p:nvSpPr>
          <p:cNvPr id="9" name="スライド番号プレースホルダ 8"/>
          <p:cNvSpPr>
            <a:spLocks noGrp="1"/>
          </p:cNvSpPr>
          <p:nvPr>
            <p:ph type="sldNum" sz="quarter" idx="12"/>
          </p:nvPr>
        </p:nvSpPr>
        <p:spPr/>
        <p:txBody>
          <a:bodyPr/>
          <a:lstStyle/>
          <a:p>
            <a:pPr algn="r" rtl="0" fontAlgn="base">
              <a:spcBef>
                <a:spcPct val="0"/>
              </a:spcBef>
              <a:spcAft>
                <a:spcPct val="0"/>
              </a:spcAft>
              <a:defRPr/>
            </a:pPr>
            <a:fld id="{C0BD1FBF-3F85-47EB-B2EF-351E50247E8F}" type="slidenum">
              <a:rPr kumimoji="1" lang="en-US" altLang="ja-JP" sz="1200" kern="1200" smtClean="0">
                <a:solidFill>
                  <a:prstClr val="black">
                    <a:tint val="75000"/>
                  </a:prstClr>
                </a:solidFill>
                <a:latin typeface="Arial" pitchFamily="34" charset="0"/>
                <a:ea typeface="ＭＳ Ｐゴシック" pitchFamily="50" charset="-128"/>
                <a:cs typeface="+mn-cs"/>
              </a:rPr>
              <a:pPr algn="r" rtl="0" fontAlgn="base">
                <a:spcBef>
                  <a:spcPct val="0"/>
                </a:spcBef>
                <a:spcAft>
                  <a:spcPct val="0"/>
                </a:spcAft>
                <a:defRPr/>
              </a:pPr>
              <a:t>‹#›</a:t>
            </a:fld>
            <a:endParaRPr kumimoji="1" lang="en-US" altLang="ja-JP" sz="1200" kern="1200">
              <a:solidFill>
                <a:prstClr val="black">
                  <a:tint val="75000"/>
                </a:prstClr>
              </a:solidFill>
              <a:latin typeface="Arial" pitchFamily="34" charset="0"/>
              <a:ea typeface="ＭＳ Ｐゴシック" pitchFamily="50" charset="-128"/>
              <a:cs typeface="+mn-cs"/>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pPr algn="l" rtl="0" fontAlgn="base">
              <a:spcBef>
                <a:spcPct val="0"/>
              </a:spcBef>
              <a:spcAft>
                <a:spcPct val="0"/>
              </a:spcAft>
              <a:defRPr/>
            </a:pPr>
            <a:fld id="{7D790A10-AE49-497E-A035-70F0B93C04BF}" type="datetime1">
              <a:rPr kumimoji="1" lang="ja-JP" altLang="en-US" sz="1200" kern="1200" smtClean="0">
                <a:solidFill>
                  <a:prstClr val="black">
                    <a:tint val="75000"/>
                  </a:prstClr>
                </a:solidFill>
                <a:latin typeface="Arial" pitchFamily="34" charset="0"/>
                <a:ea typeface="ＭＳ Ｐゴシック" pitchFamily="50" charset="-128"/>
                <a:cs typeface="+mn-cs"/>
              </a:rPr>
              <a:t>2016/12/20</a:t>
            </a:fld>
            <a:endParaRPr kumimoji="1" lang="en-US" altLang="ja-JP" sz="1200" kern="1200">
              <a:solidFill>
                <a:prstClr val="black">
                  <a:tint val="75000"/>
                </a:prstClr>
              </a:solidFill>
              <a:latin typeface="Arial" pitchFamily="34" charset="0"/>
              <a:ea typeface="ＭＳ Ｐゴシック" pitchFamily="50" charset="-128"/>
              <a:cs typeface="+mn-cs"/>
            </a:endParaRPr>
          </a:p>
        </p:txBody>
      </p:sp>
      <p:sp>
        <p:nvSpPr>
          <p:cNvPr id="4" name="フッター プレースホルダ 3"/>
          <p:cNvSpPr>
            <a:spLocks noGrp="1"/>
          </p:cNvSpPr>
          <p:nvPr>
            <p:ph type="ftr" sz="quarter" idx="11"/>
          </p:nvPr>
        </p:nvSpPr>
        <p:spPr/>
        <p:txBody>
          <a:bodyPr/>
          <a:lstStyle/>
          <a:p>
            <a:pPr algn="ctr" rtl="0" fontAlgn="base">
              <a:spcBef>
                <a:spcPct val="0"/>
              </a:spcBef>
              <a:spcAft>
                <a:spcPct val="0"/>
              </a:spcAft>
              <a:defRPr/>
            </a:pPr>
            <a:endParaRPr kumimoji="1" lang="en-US" altLang="ja-JP" sz="1200" kern="1200">
              <a:solidFill>
                <a:prstClr val="black">
                  <a:tint val="75000"/>
                </a:prstClr>
              </a:solidFill>
              <a:latin typeface="Arial" pitchFamily="34" charset="0"/>
              <a:ea typeface="ＭＳ Ｐゴシック" pitchFamily="50" charset="-128"/>
              <a:cs typeface="+mn-cs"/>
            </a:endParaRPr>
          </a:p>
        </p:txBody>
      </p:sp>
      <p:sp>
        <p:nvSpPr>
          <p:cNvPr id="5" name="スライド番号プレースホルダ 4"/>
          <p:cNvSpPr>
            <a:spLocks noGrp="1"/>
          </p:cNvSpPr>
          <p:nvPr>
            <p:ph type="sldNum" sz="quarter" idx="12"/>
          </p:nvPr>
        </p:nvSpPr>
        <p:spPr/>
        <p:txBody>
          <a:bodyPr/>
          <a:lstStyle/>
          <a:p>
            <a:pPr algn="r" rtl="0" fontAlgn="base">
              <a:spcBef>
                <a:spcPct val="0"/>
              </a:spcBef>
              <a:spcAft>
                <a:spcPct val="0"/>
              </a:spcAft>
              <a:defRPr/>
            </a:pPr>
            <a:fld id="{42B454E4-D3B1-4650-B061-B40BBBC785AD}" type="slidenum">
              <a:rPr kumimoji="1" lang="en-US" altLang="ja-JP" sz="1200" kern="1200" smtClean="0">
                <a:solidFill>
                  <a:prstClr val="black">
                    <a:tint val="75000"/>
                  </a:prstClr>
                </a:solidFill>
                <a:latin typeface="Arial" pitchFamily="34" charset="0"/>
                <a:ea typeface="ＭＳ Ｐゴシック" pitchFamily="50" charset="-128"/>
                <a:cs typeface="+mn-cs"/>
              </a:rPr>
              <a:pPr algn="r" rtl="0" fontAlgn="base">
                <a:spcBef>
                  <a:spcPct val="0"/>
                </a:spcBef>
                <a:spcAft>
                  <a:spcPct val="0"/>
                </a:spcAft>
                <a:defRPr/>
              </a:pPr>
              <a:t>‹#›</a:t>
            </a:fld>
            <a:endParaRPr kumimoji="1" lang="en-US" altLang="ja-JP" sz="1200" kern="1200">
              <a:solidFill>
                <a:prstClr val="black">
                  <a:tint val="75000"/>
                </a:prstClr>
              </a:solidFill>
              <a:latin typeface="Arial" pitchFamily="34" charset="0"/>
              <a:ea typeface="ＭＳ Ｐゴシック" pitchFamily="50" charset="-128"/>
              <a:cs typeface="+mn-cs"/>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5" name="日付プレースホルダ 4"/>
          <p:cNvSpPr>
            <a:spLocks noGrp="1"/>
          </p:cNvSpPr>
          <p:nvPr>
            <p:ph type="dt" sz="half" idx="10"/>
          </p:nvPr>
        </p:nvSpPr>
        <p:spPr/>
        <p:txBody>
          <a:bodyPr/>
          <a:lstStyle/>
          <a:p>
            <a:pPr rtl="0" fontAlgn="base">
              <a:spcBef>
                <a:spcPct val="0"/>
              </a:spcBef>
              <a:spcAft>
                <a:spcPct val="0"/>
              </a:spcAft>
              <a:defRPr/>
            </a:pPr>
            <a:fld id="{49510CEC-1087-44CF-B781-B4439D2E1537}" type="datetime1">
              <a:rPr kumimoji="1" lang="ja-JP" altLang="en-US" kern="1200" smtClean="0">
                <a:solidFill>
                  <a:prstClr val="black">
                    <a:tint val="75000"/>
                  </a:prstClr>
                </a:solidFill>
                <a:latin typeface="Arial" pitchFamily="34" charset="0"/>
                <a:ea typeface="ＭＳ Ｐゴシック" pitchFamily="50" charset="-128"/>
                <a:cs typeface="+mn-cs"/>
              </a:rPr>
              <a:t>2016/12/20</a:t>
            </a:fld>
            <a:endParaRPr kumimoji="1" lang="en-US" altLang="ja-JP" kern="1200">
              <a:solidFill>
                <a:prstClr val="black">
                  <a:tint val="75000"/>
                </a:prstClr>
              </a:solidFill>
              <a:latin typeface="Arial" pitchFamily="34" charset="0"/>
              <a:ea typeface="ＭＳ Ｐゴシック" pitchFamily="50" charset="-128"/>
              <a:cs typeface="+mn-cs"/>
            </a:endParaRPr>
          </a:p>
        </p:txBody>
      </p:sp>
      <p:sp>
        <p:nvSpPr>
          <p:cNvPr id="6" name="スライド番号プレースホルダ 5"/>
          <p:cNvSpPr>
            <a:spLocks noGrp="1"/>
          </p:cNvSpPr>
          <p:nvPr>
            <p:ph type="sldNum" sz="quarter" idx="11"/>
          </p:nvPr>
        </p:nvSpPr>
        <p:spPr/>
        <p:txBody>
          <a:bodyPr/>
          <a:lstStyle/>
          <a:p>
            <a:pPr rtl="0" fontAlgn="base">
              <a:spcBef>
                <a:spcPct val="0"/>
              </a:spcBef>
              <a:spcAft>
                <a:spcPct val="0"/>
              </a:spcAft>
              <a:defRPr/>
            </a:pPr>
            <a:fld id="{7D9C1E4D-4036-4CFF-A8F6-FC76A8B81780}" type="slidenum">
              <a:rPr kumimoji="1" lang="en-US" altLang="ja-JP" kern="1200" smtClean="0">
                <a:solidFill>
                  <a:prstClr val="black">
                    <a:tint val="75000"/>
                  </a:prstClr>
                </a:solidFill>
                <a:latin typeface="Arial" pitchFamily="34" charset="0"/>
                <a:ea typeface="ＭＳ Ｐゴシック" pitchFamily="50" charset="-128"/>
                <a:cs typeface="+mn-cs"/>
              </a:rPr>
              <a:pPr rtl="0" fontAlgn="base">
                <a:spcBef>
                  <a:spcPct val="0"/>
                </a:spcBef>
                <a:spcAft>
                  <a:spcPct val="0"/>
                </a:spcAft>
                <a:defRPr/>
              </a:pPr>
              <a:t>‹#›</a:t>
            </a:fld>
            <a:endParaRPr kumimoji="1" lang="en-US" altLang="ja-JP" kern="1200">
              <a:solidFill>
                <a:prstClr val="black">
                  <a:tint val="75000"/>
                </a:prstClr>
              </a:solidFill>
              <a:latin typeface="Arial" pitchFamily="34" charset="0"/>
              <a:ea typeface="ＭＳ Ｐゴシック" pitchFamily="50" charset="-128"/>
              <a:cs typeface="+mn-cs"/>
            </a:endParaRPr>
          </a:p>
        </p:txBody>
      </p:sp>
      <p:sp>
        <p:nvSpPr>
          <p:cNvPr id="7" name="フッター プレースホルダ 6"/>
          <p:cNvSpPr>
            <a:spLocks noGrp="1"/>
          </p:cNvSpPr>
          <p:nvPr>
            <p:ph type="ftr" sz="quarter" idx="12"/>
          </p:nvPr>
        </p:nvSpPr>
        <p:spPr/>
        <p:txBody>
          <a:bodyPr/>
          <a:lstStyle/>
          <a:p>
            <a:pPr rtl="0" fontAlgn="base">
              <a:spcBef>
                <a:spcPct val="0"/>
              </a:spcBef>
              <a:spcAft>
                <a:spcPct val="0"/>
              </a:spcAft>
              <a:defRPr/>
            </a:pPr>
            <a:endParaRPr kumimoji="1" lang="en-US" altLang="ja-JP" kern="1200">
              <a:solidFill>
                <a:prstClr val="black">
                  <a:tint val="75000"/>
                </a:prstClr>
              </a:solidFill>
              <a:latin typeface="Arial" pitchFamily="34" charset="0"/>
              <a:ea typeface="ＭＳ Ｐゴシック" pitchFamily="50" charset="-128"/>
              <a:cs typeface="+mn-c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8"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7" y="273053"/>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8"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pPr algn="l" rtl="0" fontAlgn="base">
              <a:spcBef>
                <a:spcPct val="0"/>
              </a:spcBef>
              <a:spcAft>
                <a:spcPct val="0"/>
              </a:spcAft>
              <a:defRPr/>
            </a:pPr>
            <a:fld id="{D668758F-B5F4-4426-8059-3E2F1A2C66B1}" type="datetime1">
              <a:rPr kumimoji="1" lang="ja-JP" altLang="en-US" sz="1200" kern="1200" smtClean="0">
                <a:solidFill>
                  <a:prstClr val="black">
                    <a:tint val="75000"/>
                  </a:prstClr>
                </a:solidFill>
                <a:latin typeface="Arial" pitchFamily="34" charset="0"/>
                <a:ea typeface="ＭＳ Ｐゴシック" pitchFamily="50" charset="-128"/>
                <a:cs typeface="+mn-cs"/>
              </a:rPr>
              <a:t>2016/12/20</a:t>
            </a:fld>
            <a:endParaRPr kumimoji="1" lang="en-US" altLang="ja-JP" sz="1200" kern="1200">
              <a:solidFill>
                <a:prstClr val="black">
                  <a:tint val="75000"/>
                </a:prstClr>
              </a:solidFill>
              <a:latin typeface="Arial" pitchFamily="34" charset="0"/>
              <a:ea typeface="ＭＳ Ｐゴシック" pitchFamily="50" charset="-128"/>
              <a:cs typeface="+mn-cs"/>
            </a:endParaRPr>
          </a:p>
        </p:txBody>
      </p:sp>
      <p:sp>
        <p:nvSpPr>
          <p:cNvPr id="6" name="フッター プレースホルダ 5"/>
          <p:cNvSpPr>
            <a:spLocks noGrp="1"/>
          </p:cNvSpPr>
          <p:nvPr>
            <p:ph type="ftr" sz="quarter" idx="11"/>
          </p:nvPr>
        </p:nvSpPr>
        <p:spPr/>
        <p:txBody>
          <a:bodyPr/>
          <a:lstStyle/>
          <a:p>
            <a:pPr algn="ctr" rtl="0" fontAlgn="base">
              <a:spcBef>
                <a:spcPct val="0"/>
              </a:spcBef>
              <a:spcAft>
                <a:spcPct val="0"/>
              </a:spcAft>
              <a:defRPr/>
            </a:pPr>
            <a:endParaRPr kumimoji="1" lang="en-US" altLang="ja-JP" sz="1200" kern="1200">
              <a:solidFill>
                <a:prstClr val="black">
                  <a:tint val="75000"/>
                </a:prstClr>
              </a:solidFill>
              <a:latin typeface="Arial" pitchFamily="34" charset="0"/>
              <a:ea typeface="ＭＳ Ｐゴシック" pitchFamily="50" charset="-128"/>
              <a:cs typeface="+mn-cs"/>
            </a:endParaRPr>
          </a:p>
        </p:txBody>
      </p:sp>
      <p:sp>
        <p:nvSpPr>
          <p:cNvPr id="7" name="スライド番号プレースホルダ 6"/>
          <p:cNvSpPr>
            <a:spLocks noGrp="1"/>
          </p:cNvSpPr>
          <p:nvPr>
            <p:ph type="sldNum" sz="quarter" idx="12"/>
          </p:nvPr>
        </p:nvSpPr>
        <p:spPr/>
        <p:txBody>
          <a:bodyPr/>
          <a:lstStyle/>
          <a:p>
            <a:pPr algn="r" rtl="0" fontAlgn="base">
              <a:spcBef>
                <a:spcPct val="0"/>
              </a:spcBef>
              <a:spcAft>
                <a:spcPct val="0"/>
              </a:spcAft>
              <a:defRPr/>
            </a:pPr>
            <a:fld id="{412F5794-A136-425A-8572-601C2A85741C}" type="slidenum">
              <a:rPr kumimoji="1" lang="en-US" altLang="ja-JP" sz="1200" kern="1200" smtClean="0">
                <a:solidFill>
                  <a:prstClr val="black">
                    <a:tint val="75000"/>
                  </a:prstClr>
                </a:solidFill>
                <a:latin typeface="Arial" pitchFamily="34" charset="0"/>
                <a:ea typeface="ＭＳ Ｐゴシック" pitchFamily="50" charset="-128"/>
                <a:cs typeface="+mn-cs"/>
              </a:rPr>
              <a:pPr algn="r" rtl="0" fontAlgn="base">
                <a:spcBef>
                  <a:spcPct val="0"/>
                </a:spcBef>
                <a:spcAft>
                  <a:spcPct val="0"/>
                </a:spcAft>
                <a:defRPr/>
              </a:pPr>
              <a:t>‹#›</a:t>
            </a:fld>
            <a:endParaRPr kumimoji="1" lang="en-US" altLang="ja-JP" sz="1200" kern="1200">
              <a:solidFill>
                <a:prstClr val="black">
                  <a:tint val="75000"/>
                </a:prstClr>
              </a:solidFill>
              <a:latin typeface="Arial" pitchFamily="34" charset="0"/>
              <a:ea typeface="ＭＳ Ｐゴシック" pitchFamily="50" charset="-128"/>
              <a:cs typeface="+mn-cs"/>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1"/>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pPr algn="l" rtl="0" fontAlgn="base">
              <a:spcBef>
                <a:spcPct val="0"/>
              </a:spcBef>
              <a:spcAft>
                <a:spcPct val="0"/>
              </a:spcAft>
              <a:defRPr/>
            </a:pPr>
            <a:fld id="{990FDAFB-ABA1-4BE9-A668-2DAE2D26C7C0}" type="datetime1">
              <a:rPr kumimoji="1" lang="ja-JP" altLang="en-US" sz="1200" kern="1200" smtClean="0">
                <a:solidFill>
                  <a:prstClr val="black">
                    <a:tint val="75000"/>
                  </a:prstClr>
                </a:solidFill>
                <a:latin typeface="Arial" pitchFamily="34" charset="0"/>
                <a:ea typeface="ＭＳ Ｐゴシック" pitchFamily="50" charset="-128"/>
                <a:cs typeface="+mn-cs"/>
              </a:rPr>
              <a:t>2016/12/20</a:t>
            </a:fld>
            <a:endParaRPr kumimoji="1" lang="en-US" altLang="ja-JP" sz="1200" kern="1200">
              <a:solidFill>
                <a:prstClr val="black">
                  <a:tint val="75000"/>
                </a:prstClr>
              </a:solidFill>
              <a:latin typeface="Arial" pitchFamily="34" charset="0"/>
              <a:ea typeface="ＭＳ Ｐゴシック" pitchFamily="50" charset="-128"/>
              <a:cs typeface="+mn-cs"/>
            </a:endParaRPr>
          </a:p>
        </p:txBody>
      </p:sp>
      <p:sp>
        <p:nvSpPr>
          <p:cNvPr id="6" name="フッター プレースホルダ 5"/>
          <p:cNvSpPr>
            <a:spLocks noGrp="1"/>
          </p:cNvSpPr>
          <p:nvPr>
            <p:ph type="ftr" sz="quarter" idx="11"/>
          </p:nvPr>
        </p:nvSpPr>
        <p:spPr/>
        <p:txBody>
          <a:bodyPr/>
          <a:lstStyle/>
          <a:p>
            <a:pPr algn="ctr" rtl="0" fontAlgn="base">
              <a:spcBef>
                <a:spcPct val="0"/>
              </a:spcBef>
              <a:spcAft>
                <a:spcPct val="0"/>
              </a:spcAft>
              <a:defRPr/>
            </a:pPr>
            <a:endParaRPr kumimoji="1" lang="en-US" altLang="ja-JP" sz="1200" kern="1200">
              <a:solidFill>
                <a:prstClr val="black">
                  <a:tint val="75000"/>
                </a:prstClr>
              </a:solidFill>
              <a:latin typeface="Arial" pitchFamily="34" charset="0"/>
              <a:ea typeface="ＭＳ Ｐゴシック" pitchFamily="50" charset="-128"/>
              <a:cs typeface="+mn-cs"/>
            </a:endParaRPr>
          </a:p>
        </p:txBody>
      </p:sp>
      <p:sp>
        <p:nvSpPr>
          <p:cNvPr id="7" name="スライド番号プレースホルダ 6"/>
          <p:cNvSpPr>
            <a:spLocks noGrp="1"/>
          </p:cNvSpPr>
          <p:nvPr>
            <p:ph type="sldNum" sz="quarter" idx="12"/>
          </p:nvPr>
        </p:nvSpPr>
        <p:spPr/>
        <p:txBody>
          <a:bodyPr/>
          <a:lstStyle/>
          <a:p>
            <a:pPr algn="r" rtl="0" fontAlgn="base">
              <a:spcBef>
                <a:spcPct val="0"/>
              </a:spcBef>
              <a:spcAft>
                <a:spcPct val="0"/>
              </a:spcAft>
              <a:defRPr/>
            </a:pPr>
            <a:fld id="{158FCBDE-4772-4C58-928C-6A94F115C133}" type="slidenum">
              <a:rPr kumimoji="1" lang="en-US" altLang="ja-JP" sz="1200" kern="1200" smtClean="0">
                <a:solidFill>
                  <a:prstClr val="black">
                    <a:tint val="75000"/>
                  </a:prstClr>
                </a:solidFill>
                <a:latin typeface="Arial" pitchFamily="34" charset="0"/>
                <a:ea typeface="ＭＳ Ｐゴシック" pitchFamily="50" charset="-128"/>
                <a:cs typeface="+mn-cs"/>
              </a:rPr>
              <a:pPr algn="r" rtl="0" fontAlgn="base">
                <a:spcBef>
                  <a:spcPct val="0"/>
                </a:spcBef>
                <a:spcAft>
                  <a:spcPct val="0"/>
                </a:spcAft>
                <a:defRPr/>
              </a:pPr>
              <a:t>‹#›</a:t>
            </a:fld>
            <a:endParaRPr kumimoji="1" lang="en-US" altLang="ja-JP" sz="1200" kern="1200">
              <a:solidFill>
                <a:prstClr val="black">
                  <a:tint val="75000"/>
                </a:prstClr>
              </a:solidFill>
              <a:latin typeface="Arial" pitchFamily="34" charset="0"/>
              <a:ea typeface="ＭＳ Ｐゴシック" pitchFamily="50" charset="-128"/>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4"/>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67"/>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rtl="0" fontAlgn="base">
              <a:spcBef>
                <a:spcPct val="0"/>
              </a:spcBef>
              <a:spcAft>
                <a:spcPct val="0"/>
              </a:spcAft>
              <a:defRPr/>
            </a:pPr>
            <a:fld id="{593A3CCF-9EB8-41FC-97EA-4F5F3831B755}" type="datetime1">
              <a:rPr kumimoji="1" lang="ja-JP" altLang="en-US" kern="1200" smtClean="0">
                <a:solidFill>
                  <a:prstClr val="black">
                    <a:tint val="75000"/>
                  </a:prstClr>
                </a:solidFill>
                <a:latin typeface="Arial" pitchFamily="34" charset="0"/>
                <a:ea typeface="ＭＳ Ｐゴシック" pitchFamily="50" charset="-128"/>
                <a:cs typeface="+mn-cs"/>
              </a:rPr>
              <a:t>2016/12/20</a:t>
            </a:fld>
            <a:endParaRPr kumimoji="1" lang="en-US" altLang="ja-JP" kern="1200">
              <a:solidFill>
                <a:prstClr val="black">
                  <a:tint val="75000"/>
                </a:prstClr>
              </a:solidFill>
              <a:latin typeface="Arial" pitchFamily="34" charset="0"/>
              <a:ea typeface="ＭＳ Ｐゴシック" pitchFamily="50" charset="-128"/>
              <a:cs typeface="+mn-cs"/>
            </a:endParaRPr>
          </a:p>
        </p:txBody>
      </p:sp>
      <p:sp>
        <p:nvSpPr>
          <p:cNvPr id="5" name="フッター プレースホルダ 4"/>
          <p:cNvSpPr>
            <a:spLocks noGrp="1"/>
          </p:cNvSpPr>
          <p:nvPr>
            <p:ph type="ftr" sz="quarter" idx="3"/>
          </p:nvPr>
        </p:nvSpPr>
        <p:spPr>
          <a:xfrm>
            <a:off x="3124200" y="6356367"/>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rtl="0" fontAlgn="base">
              <a:spcBef>
                <a:spcPct val="0"/>
              </a:spcBef>
              <a:spcAft>
                <a:spcPct val="0"/>
              </a:spcAft>
              <a:defRPr/>
            </a:pPr>
            <a:endParaRPr kumimoji="1" lang="en-US" altLang="ja-JP" kern="1200">
              <a:solidFill>
                <a:prstClr val="black">
                  <a:tint val="75000"/>
                </a:prstClr>
              </a:solidFill>
              <a:latin typeface="Arial" pitchFamily="34" charset="0"/>
              <a:ea typeface="ＭＳ Ｐゴシック" pitchFamily="50" charset="-128"/>
              <a:cs typeface="+mn-cs"/>
            </a:endParaRPr>
          </a:p>
        </p:txBody>
      </p:sp>
      <p:sp>
        <p:nvSpPr>
          <p:cNvPr id="6" name="スライド番号プレースホルダ 5"/>
          <p:cNvSpPr>
            <a:spLocks noGrp="1"/>
          </p:cNvSpPr>
          <p:nvPr>
            <p:ph type="sldNum" sz="quarter" idx="4"/>
          </p:nvPr>
        </p:nvSpPr>
        <p:spPr>
          <a:xfrm>
            <a:off x="6553200" y="6356367"/>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rtl="0" fontAlgn="base">
              <a:spcBef>
                <a:spcPct val="0"/>
              </a:spcBef>
              <a:spcAft>
                <a:spcPct val="0"/>
              </a:spcAft>
              <a:defRPr/>
            </a:pPr>
            <a:fld id="{7D9C1E4D-4036-4CFF-A8F6-FC76A8B81780}" type="slidenum">
              <a:rPr kumimoji="1" lang="en-US" altLang="ja-JP" kern="1200" smtClean="0">
                <a:solidFill>
                  <a:prstClr val="black">
                    <a:tint val="75000"/>
                  </a:prstClr>
                </a:solidFill>
                <a:latin typeface="Arial" pitchFamily="34" charset="0"/>
                <a:ea typeface="ＭＳ Ｐゴシック" pitchFamily="50" charset="-128"/>
                <a:cs typeface="+mn-cs"/>
              </a:rPr>
              <a:pPr rtl="0" fontAlgn="base">
                <a:spcBef>
                  <a:spcPct val="0"/>
                </a:spcBef>
                <a:spcAft>
                  <a:spcPct val="0"/>
                </a:spcAft>
                <a:defRPr/>
              </a:pPr>
              <a:t>‹#›</a:t>
            </a:fld>
            <a:endParaRPr kumimoji="1" lang="en-US" altLang="ja-JP" kern="1200">
              <a:solidFill>
                <a:prstClr val="black">
                  <a:tint val="75000"/>
                </a:prstClr>
              </a:solidFill>
              <a:latin typeface="Arial" pitchFamily="34" charset="0"/>
              <a:ea typeface="ＭＳ Ｐゴシック" pitchFamily="50" charset="-128"/>
              <a:cs typeface="+mn-cs"/>
            </a:endParaRPr>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9" name="Picture 5" descr="W:\お仕事\COP20写真\05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0962917">
            <a:off x="614300" y="4532936"/>
            <a:ext cx="2999965" cy="2016967"/>
          </a:xfrm>
          <a:prstGeom prst="rect">
            <a:avLst/>
          </a:prstGeom>
          <a:noFill/>
          <a:effectLst>
            <a:softEdge rad="114300"/>
          </a:effectLst>
          <a:extLst>
            <a:ext uri="{909E8E84-426E-40DD-AFC4-6F175D3DCCD1}">
              <a14:hiddenFill xmlns:a14="http://schemas.microsoft.com/office/drawing/2010/main">
                <a:solidFill>
                  <a:srgbClr val="FFFFFF"/>
                </a:solidFill>
              </a14:hiddenFill>
            </a:ext>
          </a:extLst>
        </p:spPr>
      </p:pic>
      <p:sp>
        <p:nvSpPr>
          <p:cNvPr id="10" name="テキスト ボックス 9"/>
          <p:cNvSpPr txBox="1"/>
          <p:nvPr/>
        </p:nvSpPr>
        <p:spPr>
          <a:xfrm>
            <a:off x="-2679" y="836712"/>
            <a:ext cx="9144000" cy="2616101"/>
          </a:xfrm>
          <a:prstGeom prst="rect">
            <a:avLst/>
          </a:prstGeom>
          <a:noFill/>
          <a:effectLst/>
        </p:spPr>
        <p:txBody>
          <a:bodyPr wrap="square" rtlCol="0">
            <a:spAutoFit/>
          </a:bodyPr>
          <a:lstStyle/>
          <a:p>
            <a:pPr algn="ctr"/>
            <a:r>
              <a:rPr lang="en-US" altLang="ja-JP" sz="4000" b="1" dirty="0" smtClean="0">
                <a:solidFill>
                  <a:schemeClr val="accent5">
                    <a:lumMod val="75000"/>
                  </a:schemeClr>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COP20</a:t>
            </a:r>
            <a:r>
              <a:rPr lang="ja-JP" altLang="ja-JP" sz="4000" b="1" dirty="0">
                <a:solidFill>
                  <a:schemeClr val="accent5">
                    <a:lumMod val="75000"/>
                  </a:schemeClr>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の概要と</a:t>
            </a:r>
            <a:r>
              <a:rPr lang="en-US" altLang="ja-JP" sz="4000" b="1" dirty="0">
                <a:solidFill>
                  <a:schemeClr val="accent5">
                    <a:lumMod val="75000"/>
                  </a:schemeClr>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COP21</a:t>
            </a:r>
            <a:r>
              <a:rPr lang="ja-JP" altLang="ja-JP" sz="4000" b="1" dirty="0">
                <a:solidFill>
                  <a:schemeClr val="accent5">
                    <a:lumMod val="75000"/>
                  </a:schemeClr>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に向けての</a:t>
            </a:r>
            <a:r>
              <a:rPr lang="ja-JP" altLang="ja-JP" sz="4000" b="1" dirty="0" smtClean="0">
                <a:solidFill>
                  <a:schemeClr val="accent5">
                    <a:lumMod val="75000"/>
                  </a:schemeClr>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課題</a:t>
            </a:r>
            <a:endParaRPr lang="en-US" altLang="ja-JP" sz="4000" b="1" dirty="0" smtClean="0">
              <a:solidFill>
                <a:schemeClr val="accent5">
                  <a:lumMod val="75000"/>
                </a:schemeClr>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endParaRPr>
          </a:p>
          <a:p>
            <a:pPr algn="ctr"/>
            <a:endParaRPr kumimoji="1" lang="en-US" altLang="ja-JP" sz="2800" b="1" dirty="0" smtClean="0">
              <a:ln w="11430" cmpd="sng">
                <a:solidFill>
                  <a:schemeClr val="accent1">
                    <a:tint val="10000"/>
                  </a:schemeClr>
                </a:solidFill>
                <a:prstDash val="solid"/>
                <a:miter lim="800000"/>
              </a:ln>
              <a:solidFill>
                <a:schemeClr val="accent5">
                  <a:lumMod val="75000"/>
                </a:schemeClr>
              </a:solidFill>
              <a:effectLst>
                <a:glow rad="45500">
                  <a:schemeClr val="accent1">
                    <a:satMod val="220000"/>
                    <a:alpha val="35000"/>
                  </a:schemeClr>
                </a:glow>
                <a:outerShdw blurRad="38100" dist="38100" dir="2700000" algn="tl">
                  <a:srgbClr val="000000">
                    <a:alpha val="43137"/>
                  </a:srgbClr>
                </a:outerShdw>
              </a:effectLst>
              <a:latin typeface="+mj-ea"/>
              <a:ea typeface="+mj-ea"/>
            </a:endParaRPr>
          </a:p>
          <a:p>
            <a:pPr algn="ctr"/>
            <a:r>
              <a:rPr kumimoji="1" lang="en-US" altLang="ja-JP" sz="3200" dirty="0" smtClean="0">
                <a:ln w="11430" cmpd="sng">
                  <a:noFill/>
                  <a:prstDash val="solid"/>
                  <a:miter lim="800000"/>
                </a:ln>
                <a:solidFill>
                  <a:schemeClr val="accent5">
                    <a:lumMod val="75000"/>
                  </a:schemeClr>
                </a:solidFill>
                <a:effectLst>
                  <a:glow rad="45500">
                    <a:schemeClr val="accent1">
                      <a:satMod val="220000"/>
                      <a:alpha val="35000"/>
                    </a:schemeClr>
                  </a:glow>
                  <a:outerShdw blurRad="38100" dist="38100" dir="2700000" algn="tl">
                    <a:srgbClr val="000000">
                      <a:alpha val="43137"/>
                    </a:srgbClr>
                  </a:outerShdw>
                </a:effectLst>
                <a:latin typeface="+mj-ea"/>
                <a:ea typeface="+mj-ea"/>
              </a:rPr>
              <a:t>2015</a:t>
            </a:r>
            <a:r>
              <a:rPr kumimoji="1" lang="ja-JP" altLang="en-US" sz="3200" dirty="0" smtClean="0">
                <a:ln w="11430" cmpd="sng">
                  <a:noFill/>
                  <a:prstDash val="solid"/>
                  <a:miter lim="800000"/>
                </a:ln>
                <a:solidFill>
                  <a:schemeClr val="accent5">
                    <a:lumMod val="75000"/>
                  </a:schemeClr>
                </a:solidFill>
                <a:effectLst>
                  <a:glow rad="45500">
                    <a:schemeClr val="accent1">
                      <a:satMod val="220000"/>
                      <a:alpha val="35000"/>
                    </a:schemeClr>
                  </a:glow>
                  <a:outerShdw blurRad="38100" dist="38100" dir="2700000" algn="tl">
                    <a:srgbClr val="000000">
                      <a:alpha val="43137"/>
                    </a:srgbClr>
                  </a:outerShdw>
                </a:effectLst>
                <a:latin typeface="+mj-ea"/>
                <a:ea typeface="+mj-ea"/>
              </a:rPr>
              <a:t>年</a:t>
            </a:r>
            <a:r>
              <a:rPr lang="en-US" altLang="ja-JP" sz="3200" dirty="0">
                <a:ln w="11430" cmpd="sng">
                  <a:noFill/>
                  <a:prstDash val="solid"/>
                  <a:miter lim="800000"/>
                </a:ln>
                <a:solidFill>
                  <a:schemeClr val="accent5">
                    <a:lumMod val="75000"/>
                  </a:schemeClr>
                </a:solidFill>
                <a:effectLst>
                  <a:glow rad="45500">
                    <a:schemeClr val="accent1">
                      <a:satMod val="220000"/>
                      <a:alpha val="35000"/>
                    </a:schemeClr>
                  </a:glow>
                  <a:outerShdw blurRad="38100" dist="38100" dir="2700000" algn="tl">
                    <a:srgbClr val="000000">
                      <a:alpha val="43137"/>
                    </a:srgbClr>
                  </a:outerShdw>
                </a:effectLst>
                <a:latin typeface="+mj-ea"/>
                <a:ea typeface="+mj-ea"/>
              </a:rPr>
              <a:t>2</a:t>
            </a:r>
            <a:r>
              <a:rPr kumimoji="1" lang="ja-JP" altLang="en-US" sz="3200" dirty="0" smtClean="0">
                <a:ln w="11430" cmpd="sng">
                  <a:noFill/>
                  <a:prstDash val="solid"/>
                  <a:miter lim="800000"/>
                </a:ln>
                <a:solidFill>
                  <a:schemeClr val="accent5">
                    <a:lumMod val="75000"/>
                  </a:schemeClr>
                </a:solidFill>
                <a:effectLst>
                  <a:glow rad="45500">
                    <a:schemeClr val="accent1">
                      <a:satMod val="220000"/>
                      <a:alpha val="35000"/>
                    </a:schemeClr>
                  </a:glow>
                  <a:outerShdw blurRad="38100" dist="38100" dir="2700000" algn="tl">
                    <a:srgbClr val="000000">
                      <a:alpha val="43137"/>
                    </a:srgbClr>
                  </a:outerShdw>
                </a:effectLst>
                <a:latin typeface="+mj-ea"/>
                <a:ea typeface="+mj-ea"/>
              </a:rPr>
              <a:t>月</a:t>
            </a:r>
            <a:r>
              <a:rPr lang="en-US" altLang="ja-JP" sz="3200" dirty="0" smtClean="0">
                <a:ln w="11430" cmpd="sng">
                  <a:noFill/>
                  <a:prstDash val="solid"/>
                  <a:miter lim="800000"/>
                </a:ln>
                <a:solidFill>
                  <a:schemeClr val="accent5">
                    <a:lumMod val="75000"/>
                  </a:schemeClr>
                </a:solidFill>
                <a:effectLst>
                  <a:glow rad="45500">
                    <a:schemeClr val="accent1">
                      <a:satMod val="220000"/>
                      <a:alpha val="35000"/>
                    </a:schemeClr>
                  </a:glow>
                  <a:outerShdw blurRad="38100" dist="38100" dir="2700000" algn="tl">
                    <a:srgbClr val="000000">
                      <a:alpha val="43137"/>
                    </a:srgbClr>
                  </a:outerShdw>
                </a:effectLst>
                <a:latin typeface="+mj-ea"/>
                <a:ea typeface="+mj-ea"/>
              </a:rPr>
              <a:t>3</a:t>
            </a:r>
            <a:r>
              <a:rPr kumimoji="1" lang="ja-JP" altLang="en-US" sz="3200" dirty="0" smtClean="0">
                <a:ln w="11430" cmpd="sng">
                  <a:noFill/>
                  <a:prstDash val="solid"/>
                  <a:miter lim="800000"/>
                </a:ln>
                <a:solidFill>
                  <a:schemeClr val="accent5">
                    <a:lumMod val="75000"/>
                  </a:schemeClr>
                </a:solidFill>
                <a:effectLst>
                  <a:glow rad="45500">
                    <a:schemeClr val="accent1">
                      <a:satMod val="220000"/>
                      <a:alpha val="35000"/>
                    </a:schemeClr>
                  </a:glow>
                  <a:outerShdw blurRad="38100" dist="38100" dir="2700000" algn="tl">
                    <a:srgbClr val="000000">
                      <a:alpha val="43137"/>
                    </a:srgbClr>
                  </a:outerShdw>
                </a:effectLst>
                <a:latin typeface="+mj-ea"/>
                <a:ea typeface="+mj-ea"/>
              </a:rPr>
              <a:t>日</a:t>
            </a:r>
            <a:endParaRPr kumimoji="1" lang="en-US" altLang="ja-JP" sz="3200" dirty="0" smtClean="0">
              <a:ln w="11430" cmpd="sng">
                <a:noFill/>
                <a:prstDash val="solid"/>
                <a:miter lim="800000"/>
              </a:ln>
              <a:solidFill>
                <a:schemeClr val="accent5">
                  <a:lumMod val="75000"/>
                </a:schemeClr>
              </a:solidFill>
              <a:effectLst>
                <a:glow rad="45500">
                  <a:schemeClr val="accent1">
                    <a:satMod val="220000"/>
                    <a:alpha val="35000"/>
                  </a:schemeClr>
                </a:glow>
                <a:outerShdw blurRad="38100" dist="38100" dir="2700000" algn="tl">
                  <a:srgbClr val="000000">
                    <a:alpha val="43137"/>
                  </a:srgbClr>
                </a:outerShdw>
              </a:effectLst>
              <a:latin typeface="+mj-ea"/>
              <a:ea typeface="+mj-ea"/>
            </a:endParaRPr>
          </a:p>
          <a:p>
            <a:pPr algn="ctr"/>
            <a:r>
              <a:rPr lang="ja-JP" altLang="en-US" sz="3200" dirty="0" smtClean="0">
                <a:ln w="11430" cmpd="sng">
                  <a:noFill/>
                  <a:prstDash val="solid"/>
                  <a:miter lim="800000"/>
                </a:ln>
                <a:solidFill>
                  <a:schemeClr val="accent5">
                    <a:lumMod val="75000"/>
                  </a:schemeClr>
                </a:solidFill>
                <a:effectLst>
                  <a:glow rad="45500">
                    <a:schemeClr val="accent1">
                      <a:satMod val="220000"/>
                      <a:alpha val="35000"/>
                    </a:schemeClr>
                  </a:glow>
                  <a:outerShdw blurRad="38100" dist="38100" dir="2700000" algn="tl">
                    <a:srgbClr val="000000">
                      <a:alpha val="43137"/>
                    </a:srgbClr>
                  </a:outerShdw>
                </a:effectLst>
                <a:latin typeface="+mj-ea"/>
              </a:rPr>
              <a:t>外務省国際協力局気候変動課長</a:t>
            </a:r>
            <a:endParaRPr lang="en-US" altLang="ja-JP" sz="3200" dirty="0" smtClean="0">
              <a:ln w="11430" cmpd="sng">
                <a:noFill/>
                <a:prstDash val="solid"/>
                <a:miter lim="800000"/>
              </a:ln>
              <a:solidFill>
                <a:schemeClr val="accent5">
                  <a:lumMod val="75000"/>
                </a:schemeClr>
              </a:solidFill>
              <a:effectLst>
                <a:glow rad="45500">
                  <a:schemeClr val="accent1">
                    <a:satMod val="220000"/>
                    <a:alpha val="35000"/>
                  </a:schemeClr>
                </a:glow>
                <a:outerShdw blurRad="38100" dist="38100" dir="2700000" algn="tl">
                  <a:srgbClr val="000000">
                    <a:alpha val="43137"/>
                  </a:srgbClr>
                </a:outerShdw>
              </a:effectLst>
              <a:latin typeface="+mj-ea"/>
            </a:endParaRPr>
          </a:p>
          <a:p>
            <a:pPr algn="ctr"/>
            <a:r>
              <a:rPr lang="ja-JP" altLang="en-US" sz="3200" dirty="0" smtClean="0">
                <a:ln w="11430" cmpd="sng">
                  <a:noFill/>
                  <a:prstDash val="solid"/>
                  <a:miter lim="800000"/>
                </a:ln>
                <a:solidFill>
                  <a:schemeClr val="accent5">
                    <a:lumMod val="75000"/>
                  </a:schemeClr>
                </a:solidFill>
                <a:effectLst>
                  <a:glow rad="45500">
                    <a:schemeClr val="accent1">
                      <a:satMod val="220000"/>
                      <a:alpha val="35000"/>
                    </a:schemeClr>
                  </a:glow>
                  <a:outerShdw blurRad="38100" dist="38100" dir="2700000" algn="tl">
                    <a:srgbClr val="000000">
                      <a:alpha val="43137"/>
                    </a:srgbClr>
                  </a:outerShdw>
                </a:effectLst>
                <a:latin typeface="+mj-ea"/>
              </a:rPr>
              <a:t>中野　潤也</a:t>
            </a:r>
            <a:endParaRPr lang="en-US" altLang="ja-JP" sz="3200" dirty="0" smtClean="0">
              <a:ln w="11430" cmpd="sng">
                <a:noFill/>
                <a:prstDash val="solid"/>
                <a:miter lim="800000"/>
              </a:ln>
              <a:solidFill>
                <a:schemeClr val="accent5">
                  <a:lumMod val="75000"/>
                </a:schemeClr>
              </a:solidFill>
              <a:effectLst>
                <a:glow rad="45500">
                  <a:schemeClr val="accent1">
                    <a:satMod val="220000"/>
                    <a:alpha val="35000"/>
                  </a:schemeClr>
                </a:glow>
                <a:outerShdw blurRad="38100" dist="38100" dir="2700000" algn="tl">
                  <a:srgbClr val="000000">
                    <a:alpha val="43137"/>
                  </a:srgbClr>
                </a:outerShdw>
              </a:effectLst>
              <a:latin typeface="+mj-ea"/>
            </a:endParaRPr>
          </a:p>
        </p:txBody>
      </p:sp>
      <p:sp>
        <p:nvSpPr>
          <p:cNvPr id="2" name="スライド番号プレースホルダー 1"/>
          <p:cNvSpPr>
            <a:spLocks noGrp="1"/>
          </p:cNvSpPr>
          <p:nvPr>
            <p:ph type="sldNum" sz="quarter" idx="12"/>
          </p:nvPr>
        </p:nvSpPr>
        <p:spPr>
          <a:xfrm>
            <a:off x="6850759" y="6317644"/>
            <a:ext cx="2133600" cy="365125"/>
          </a:xfrm>
        </p:spPr>
        <p:txBody>
          <a:bodyPr/>
          <a:lstStyle/>
          <a:p>
            <a:pPr>
              <a:defRPr/>
            </a:pPr>
            <a:fld id="{181ABB31-4CBE-4A3B-B022-4A41E7CD1280}" type="slidenum">
              <a:rPr lang="ja-JP" altLang="en-US" smtClean="0">
                <a:solidFill>
                  <a:schemeClr val="tx1"/>
                </a:solidFill>
              </a:rPr>
              <a:pPr>
                <a:defRPr/>
              </a:pPr>
              <a:t>1</a:t>
            </a:fld>
            <a:endParaRPr lang="ja-JP" altLang="en-US" dirty="0">
              <a:solidFill>
                <a:schemeClr val="tx1"/>
              </a:solidFill>
            </a:endParaRPr>
          </a:p>
        </p:txBody>
      </p:sp>
      <p:pic>
        <p:nvPicPr>
          <p:cNvPr id="1026" name="Picture 2" descr="F:\島倉\COPパソコン\twitter\1211記者会見写真.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497616">
            <a:off x="5202825" y="4441987"/>
            <a:ext cx="3412961" cy="2005114"/>
          </a:xfrm>
          <a:prstGeom prst="rect">
            <a:avLst/>
          </a:prstGeom>
          <a:noFill/>
          <a:effectLst>
            <a:softEdge rad="114300"/>
          </a:effectLst>
          <a:extLst>
            <a:ext uri="{909E8E84-426E-40DD-AFC4-6F175D3DCCD1}">
              <a14:hiddenFill xmlns:a14="http://schemas.microsoft.com/office/drawing/2010/main">
                <a:solidFill>
                  <a:srgbClr val="FFFFFF"/>
                </a:solidFill>
              </a14:hiddenFill>
            </a:ext>
          </a:extLst>
        </p:spPr>
      </p:pic>
      <p:pic>
        <p:nvPicPr>
          <p:cNvPr id="1028" name="Picture 4" descr="F:\島倉\COPパソコン\twitter\プロフィール写真 - コピー.jpe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35944" y="3987408"/>
            <a:ext cx="3033762" cy="836900"/>
          </a:xfrm>
          <a:prstGeom prst="rect">
            <a:avLst/>
          </a:prstGeom>
          <a:noFill/>
          <a:effectLst>
            <a:outerShdw blurRad="50800" dist="127000" dir="2700000" algn="tl" rotWithShape="0">
              <a:prstClr val="black">
                <a:alpha val="40000"/>
              </a:prstClr>
            </a:outerShdw>
            <a:softEdge rad="254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258120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角丸四角形 13"/>
          <p:cNvSpPr/>
          <p:nvPr/>
        </p:nvSpPr>
        <p:spPr>
          <a:xfrm>
            <a:off x="539552" y="836712"/>
            <a:ext cx="7992888" cy="5429602"/>
          </a:xfrm>
          <a:prstGeom prst="roundRect">
            <a:avLst>
              <a:gd name="adj" fmla="val 10161"/>
            </a:avLst>
          </a:prstGeom>
          <a:solidFill>
            <a:schemeClr val="bg1"/>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p:cNvSpPr>
            <a:spLocks noGrp="1"/>
          </p:cNvSpPr>
          <p:nvPr>
            <p:ph type="sldNum" sz="quarter" idx="11"/>
          </p:nvPr>
        </p:nvSpPr>
        <p:spPr>
          <a:xfrm>
            <a:off x="6876256" y="6430213"/>
            <a:ext cx="2133600" cy="365125"/>
          </a:xfrm>
        </p:spPr>
        <p:txBody>
          <a:bodyPr/>
          <a:lstStyle/>
          <a:p>
            <a:pPr rtl="0" fontAlgn="base">
              <a:spcBef>
                <a:spcPct val="0"/>
              </a:spcBef>
              <a:spcAft>
                <a:spcPct val="0"/>
              </a:spcAft>
              <a:defRPr/>
            </a:pPr>
            <a:fld id="{7D9C1E4D-4036-4CFF-A8F6-FC76A8B81780}" type="slidenum">
              <a:rPr kumimoji="1" lang="en-US" altLang="ja-JP" kern="1200" smtClean="0">
                <a:solidFill>
                  <a:schemeClr val="tx1"/>
                </a:solidFill>
                <a:latin typeface="Arial" pitchFamily="34" charset="0"/>
                <a:ea typeface="ＭＳ Ｐゴシック" pitchFamily="50" charset="-128"/>
                <a:cs typeface="+mn-cs"/>
              </a:rPr>
              <a:pPr rtl="0" fontAlgn="base">
                <a:spcBef>
                  <a:spcPct val="0"/>
                </a:spcBef>
                <a:spcAft>
                  <a:spcPct val="0"/>
                </a:spcAft>
                <a:defRPr/>
              </a:pPr>
              <a:t>10</a:t>
            </a:fld>
            <a:endParaRPr kumimoji="1" lang="en-US" altLang="ja-JP" kern="1200" dirty="0">
              <a:solidFill>
                <a:schemeClr val="tx1"/>
              </a:solidFill>
              <a:latin typeface="Arial" pitchFamily="34" charset="0"/>
              <a:ea typeface="ＭＳ Ｐゴシック" pitchFamily="50" charset="-128"/>
              <a:cs typeface="+mn-cs"/>
            </a:endParaRPr>
          </a:p>
        </p:txBody>
      </p:sp>
      <p:sp>
        <p:nvSpPr>
          <p:cNvPr id="3" name="テキスト ボックス 2"/>
          <p:cNvSpPr txBox="1"/>
          <p:nvPr/>
        </p:nvSpPr>
        <p:spPr>
          <a:xfrm>
            <a:off x="0" y="-27384"/>
            <a:ext cx="9144000" cy="461665"/>
          </a:xfrm>
          <a:prstGeom prst="rect">
            <a:avLst/>
          </a:prstGeom>
          <a:solidFill>
            <a:schemeClr val="tx2"/>
          </a:solidFill>
          <a:ln>
            <a:solidFill>
              <a:schemeClr val="tx2"/>
            </a:solidFill>
          </a:ln>
        </p:spPr>
        <p:txBody>
          <a:bodyPr wrap="square" rtlCol="0">
            <a:spAutoFit/>
          </a:bodyPr>
          <a:lstStyle/>
          <a:p>
            <a:pPr algn="ctr"/>
            <a:r>
              <a:rPr lang="ja-JP" altLang="en-US" sz="2400" b="1" dirty="0">
                <a:solidFill>
                  <a:schemeClr val="bg1"/>
                </a:solidFill>
                <a:latin typeface="+mj-ea"/>
                <a:ea typeface="+mj-ea"/>
              </a:rPr>
              <a:t>ＣＯＰ２１</a:t>
            </a:r>
            <a:r>
              <a:rPr lang="ja-JP" altLang="ja-JP" sz="2400" b="1" dirty="0" smtClean="0">
                <a:solidFill>
                  <a:schemeClr val="bg1"/>
                </a:solidFill>
                <a:latin typeface="+mj-ea"/>
                <a:ea typeface="+mj-ea"/>
              </a:rPr>
              <a:t>に</a:t>
            </a:r>
            <a:r>
              <a:rPr lang="ja-JP" altLang="ja-JP" sz="2400" b="1" dirty="0">
                <a:solidFill>
                  <a:schemeClr val="bg1"/>
                </a:solidFill>
                <a:latin typeface="+mj-ea"/>
                <a:ea typeface="+mj-ea"/>
              </a:rPr>
              <a:t>向けての論点</a:t>
            </a:r>
          </a:p>
        </p:txBody>
      </p:sp>
      <p:sp>
        <p:nvSpPr>
          <p:cNvPr id="8" name="正方形/長方形 7"/>
          <p:cNvSpPr/>
          <p:nvPr/>
        </p:nvSpPr>
        <p:spPr>
          <a:xfrm>
            <a:off x="1403648" y="1197022"/>
            <a:ext cx="6408712" cy="4708981"/>
          </a:xfrm>
          <a:prstGeom prst="rect">
            <a:avLst/>
          </a:prstGeom>
        </p:spPr>
        <p:txBody>
          <a:bodyPr wrap="square">
            <a:spAutoFit/>
          </a:bodyPr>
          <a:lstStyle/>
          <a:p>
            <a:pPr>
              <a:lnSpc>
                <a:spcPct val="150000"/>
              </a:lnSpc>
            </a:pPr>
            <a:r>
              <a:rPr lang="ja-JP" altLang="en-US" sz="2000" u="sng" dirty="0"/>
              <a:t>１．国内プロセス</a:t>
            </a:r>
            <a:endParaRPr lang="en-US" altLang="ja-JP" sz="2000" u="sng" dirty="0"/>
          </a:p>
          <a:p>
            <a:pPr>
              <a:lnSpc>
                <a:spcPct val="150000"/>
              </a:lnSpc>
            </a:pPr>
            <a:r>
              <a:rPr lang="ja-JP" altLang="en-US" sz="2000" dirty="0" smtClean="0"/>
              <a:t>　</a:t>
            </a:r>
            <a:r>
              <a:rPr lang="ja-JP" altLang="ja-JP" sz="2000" dirty="0" smtClean="0"/>
              <a:t>●</a:t>
            </a:r>
            <a:r>
              <a:rPr lang="en-US" altLang="ja-JP" sz="2000" dirty="0"/>
              <a:t>2020</a:t>
            </a:r>
            <a:r>
              <a:rPr lang="ja-JP" altLang="ja-JP" sz="2000" dirty="0"/>
              <a:t>年以降の削減目標の検討</a:t>
            </a:r>
          </a:p>
          <a:p>
            <a:pPr>
              <a:lnSpc>
                <a:spcPct val="150000"/>
              </a:lnSpc>
            </a:pPr>
            <a:r>
              <a:rPr lang="ja-JP" altLang="en-US" sz="2000" dirty="0" smtClean="0"/>
              <a:t>　</a:t>
            </a:r>
            <a:r>
              <a:rPr lang="ja-JP" altLang="ja-JP" sz="2000" dirty="0" smtClean="0"/>
              <a:t>●</a:t>
            </a:r>
            <a:r>
              <a:rPr lang="ja-JP" altLang="ja-JP" sz="2000" dirty="0"/>
              <a:t>緑の気候基金に対する日本の拠出に関する予算措置</a:t>
            </a:r>
          </a:p>
          <a:p>
            <a:pPr>
              <a:lnSpc>
                <a:spcPct val="150000"/>
              </a:lnSpc>
            </a:pPr>
            <a:endParaRPr lang="en-US" altLang="ja-JP" sz="2000" u="sng" dirty="0" smtClean="0"/>
          </a:p>
          <a:p>
            <a:pPr>
              <a:lnSpc>
                <a:spcPct val="150000"/>
              </a:lnSpc>
            </a:pPr>
            <a:r>
              <a:rPr lang="ja-JP" altLang="en-US" sz="2000" u="sng" dirty="0" smtClean="0"/>
              <a:t>２．国際交渉プロセス</a:t>
            </a:r>
            <a:endParaRPr lang="en-US" altLang="ja-JP" sz="2000" u="sng" dirty="0" smtClean="0"/>
          </a:p>
          <a:p>
            <a:pPr>
              <a:lnSpc>
                <a:spcPct val="150000"/>
              </a:lnSpc>
            </a:pPr>
            <a:r>
              <a:rPr lang="ja-JP" altLang="en-US" sz="2000" dirty="0" smtClean="0"/>
              <a:t>　</a:t>
            </a:r>
            <a:r>
              <a:rPr lang="ja-JP" altLang="ja-JP" sz="2000" dirty="0" smtClean="0"/>
              <a:t>●</a:t>
            </a:r>
            <a:r>
              <a:rPr lang="ja-JP" altLang="ja-JP" sz="2000" dirty="0"/>
              <a:t>合意文書の中身</a:t>
            </a:r>
            <a:r>
              <a:rPr lang="ja-JP" altLang="ja-JP" sz="2000" dirty="0" smtClean="0"/>
              <a:t>（</a:t>
            </a:r>
            <a:r>
              <a:rPr lang="ja-JP" altLang="en-US" sz="2000" dirty="0"/>
              <a:t>ＣＯＰ</a:t>
            </a:r>
            <a:r>
              <a:rPr lang="ja-JP" altLang="ja-JP" sz="2000" dirty="0" smtClean="0"/>
              <a:t>決定</a:t>
            </a:r>
            <a:r>
              <a:rPr lang="ja-JP" altLang="ja-JP" sz="2000" dirty="0"/>
              <a:t>との仕分け）</a:t>
            </a:r>
          </a:p>
          <a:p>
            <a:pPr>
              <a:lnSpc>
                <a:spcPct val="150000"/>
              </a:lnSpc>
            </a:pPr>
            <a:r>
              <a:rPr lang="ja-JP" altLang="en-US" sz="2000" dirty="0" smtClean="0"/>
              <a:t>　</a:t>
            </a:r>
            <a:r>
              <a:rPr lang="ja-JP" altLang="ja-JP" sz="2000" dirty="0" smtClean="0"/>
              <a:t>●</a:t>
            </a:r>
            <a:r>
              <a:rPr lang="ja-JP" altLang="ja-JP" sz="2000" dirty="0"/>
              <a:t>先進国・途上国の二分論の克服（差異化）</a:t>
            </a:r>
          </a:p>
          <a:p>
            <a:pPr>
              <a:lnSpc>
                <a:spcPct val="150000"/>
              </a:lnSpc>
            </a:pPr>
            <a:r>
              <a:rPr lang="ja-JP" altLang="en-US" sz="2000" dirty="0" smtClean="0"/>
              <a:t>　</a:t>
            </a:r>
            <a:r>
              <a:rPr lang="ja-JP" altLang="ja-JP" sz="2000" dirty="0" smtClean="0"/>
              <a:t>●</a:t>
            </a:r>
            <a:r>
              <a:rPr lang="ja-JP" altLang="ja-JP" sz="2000" dirty="0"/>
              <a:t>約束草案の</a:t>
            </a:r>
            <a:r>
              <a:rPr lang="ja-JP" altLang="ja-JP" sz="2000" dirty="0" smtClean="0"/>
              <a:t>サイクル</a:t>
            </a:r>
            <a:r>
              <a:rPr lang="ja-JP" altLang="en-US" sz="2000" dirty="0" smtClean="0"/>
              <a:t>，</a:t>
            </a:r>
            <a:r>
              <a:rPr lang="ja-JP" altLang="ja-JP" sz="2000" dirty="0" smtClean="0"/>
              <a:t>レビュー</a:t>
            </a:r>
            <a:r>
              <a:rPr lang="ja-JP" altLang="ja-JP" sz="2000" dirty="0"/>
              <a:t>とそのプロセス</a:t>
            </a:r>
          </a:p>
          <a:p>
            <a:pPr>
              <a:lnSpc>
                <a:spcPct val="150000"/>
              </a:lnSpc>
            </a:pPr>
            <a:r>
              <a:rPr lang="ja-JP" altLang="en-US" sz="2000" dirty="0" smtClean="0"/>
              <a:t>　</a:t>
            </a:r>
            <a:r>
              <a:rPr lang="ja-JP" altLang="ja-JP" sz="2000" dirty="0" smtClean="0"/>
              <a:t>●</a:t>
            </a:r>
            <a:r>
              <a:rPr lang="ja-JP" altLang="ja-JP" sz="2000" dirty="0"/>
              <a:t>途上国支援のあり方（資金・適応の扱い）</a:t>
            </a:r>
          </a:p>
          <a:p>
            <a:pPr>
              <a:lnSpc>
                <a:spcPct val="150000"/>
              </a:lnSpc>
            </a:pPr>
            <a:r>
              <a:rPr lang="ja-JP" altLang="en-US" sz="2000" dirty="0" smtClean="0"/>
              <a:t>　</a:t>
            </a:r>
            <a:r>
              <a:rPr lang="ja-JP" altLang="ja-JP" sz="2000" dirty="0" smtClean="0"/>
              <a:t>●</a:t>
            </a:r>
            <a:r>
              <a:rPr lang="ja-JP" altLang="ja-JP" sz="2000" dirty="0"/>
              <a:t>市場メカニズムの扱い　</a:t>
            </a:r>
          </a:p>
        </p:txBody>
      </p:sp>
    </p:spTree>
    <p:extLst>
      <p:ext uri="{BB962C8B-B14F-4D97-AF65-F5344CB8AC3E}">
        <p14:creationId xmlns:p14="http://schemas.microsoft.com/office/powerpoint/2010/main" val="22766776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上矢印 18"/>
          <p:cNvSpPr/>
          <p:nvPr/>
        </p:nvSpPr>
        <p:spPr>
          <a:xfrm rot="5400000">
            <a:off x="3419872" y="3501008"/>
            <a:ext cx="432048" cy="432048"/>
          </a:xfrm>
          <a:prstGeom prst="upArrow">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endParaRPr lang="ja-JP" altLang="en-US">
              <a:solidFill>
                <a:prstClr val="white"/>
              </a:solidFill>
            </a:endParaRPr>
          </a:p>
        </p:txBody>
      </p:sp>
      <p:sp>
        <p:nvSpPr>
          <p:cNvPr id="23" name="スライド番号プレースホルダ 20"/>
          <p:cNvSpPr txBox="1">
            <a:spLocks/>
          </p:cNvSpPr>
          <p:nvPr/>
        </p:nvSpPr>
        <p:spPr>
          <a:xfrm>
            <a:off x="6553200" y="6356352"/>
            <a:ext cx="2133600" cy="365125"/>
          </a:xfrm>
          <a:prstGeom prst="rect">
            <a:avLst/>
          </a:prstGeom>
        </p:spPr>
        <p:txBody>
          <a:bodyPr vert="horz" lIns="91440" tIns="45720" rIns="91440" bIns="45720" rtlCol="0" anchor="ctr"/>
          <a:lstStyle/>
          <a:p>
            <a:pPr algn="r" fontAlgn="base">
              <a:spcBef>
                <a:spcPct val="0"/>
              </a:spcBef>
              <a:spcAft>
                <a:spcPct val="0"/>
              </a:spcAft>
              <a:defRPr/>
            </a:pPr>
            <a:fld id="{7EF21B02-0304-4327-8737-AAF648AE6104}" type="slidenum">
              <a:rPr lang="en-US" altLang="ja-JP" smtClean="0">
                <a:solidFill>
                  <a:prstClr val="black"/>
                </a:solidFill>
                <a:latin typeface="Arial" pitchFamily="34" charset="0"/>
              </a:rPr>
              <a:pPr algn="r" fontAlgn="base">
                <a:spcBef>
                  <a:spcPct val="0"/>
                </a:spcBef>
                <a:spcAft>
                  <a:spcPct val="0"/>
                </a:spcAft>
                <a:defRPr/>
              </a:pPr>
              <a:t>2</a:t>
            </a:fld>
            <a:endParaRPr lang="en-US" altLang="ja-JP" dirty="0">
              <a:solidFill>
                <a:prstClr val="black"/>
              </a:solidFill>
              <a:latin typeface="Arial" pitchFamily="34" charset="0"/>
            </a:endParaRPr>
          </a:p>
        </p:txBody>
      </p:sp>
      <p:pic>
        <p:nvPicPr>
          <p:cNvPr id="2" name="Picture 2"/>
          <p:cNvPicPr>
            <a:picLocks noChangeAspect="1" noChangeArrowheads="1"/>
          </p:cNvPicPr>
          <p:nvPr/>
        </p:nvPicPr>
        <p:blipFill rotWithShape="1">
          <a:blip r:embed="rId3" cstate="print"/>
          <a:srcRect r="833" b="6537"/>
          <a:stretch/>
        </p:blipFill>
        <p:spPr bwMode="auto">
          <a:xfrm>
            <a:off x="966109" y="2680110"/>
            <a:ext cx="7301493" cy="3925951"/>
          </a:xfrm>
          <a:prstGeom prst="rect">
            <a:avLst/>
          </a:prstGeom>
          <a:noFill/>
          <a:ln w="9525">
            <a:noFill/>
            <a:miter lim="800000"/>
            <a:headEnd/>
            <a:tailEnd/>
          </a:ln>
        </p:spPr>
      </p:pic>
      <p:sp>
        <p:nvSpPr>
          <p:cNvPr id="16" name="正方形/長方形 15"/>
          <p:cNvSpPr/>
          <p:nvPr/>
        </p:nvSpPr>
        <p:spPr>
          <a:xfrm>
            <a:off x="3059832" y="6606061"/>
            <a:ext cx="5400600" cy="215444"/>
          </a:xfrm>
          <a:prstGeom prst="rect">
            <a:avLst/>
          </a:prstGeom>
        </p:spPr>
        <p:txBody>
          <a:bodyPr wrap="square">
            <a:spAutoFit/>
          </a:bodyPr>
          <a:lstStyle/>
          <a:p>
            <a:pPr algn="r"/>
            <a:r>
              <a:rPr lang="ja-JP" altLang="en-US" sz="800" dirty="0" smtClean="0">
                <a:solidFill>
                  <a:prstClr val="black"/>
                </a:solidFill>
                <a:latin typeface="+mn-ea"/>
              </a:rPr>
              <a:t>出典：「総合資源エネルギー調査会　</a:t>
            </a:r>
            <a:r>
              <a:rPr lang="zh-CN" altLang="en-US" sz="800" dirty="0" smtClean="0">
                <a:solidFill>
                  <a:prstClr val="black"/>
                </a:solidFill>
                <a:latin typeface="+mn-ea"/>
              </a:rPr>
              <a:t>基本政策分科会第２回会合</a:t>
            </a:r>
            <a:r>
              <a:rPr lang="ja-JP" altLang="en-US" sz="800" dirty="0" smtClean="0">
                <a:solidFill>
                  <a:prstClr val="black"/>
                </a:solidFill>
                <a:latin typeface="+mn-ea"/>
              </a:rPr>
              <a:t>（平成</a:t>
            </a:r>
            <a:r>
              <a:rPr lang="en-US" altLang="ja-JP" sz="800" dirty="0" smtClean="0">
                <a:solidFill>
                  <a:prstClr val="black"/>
                </a:solidFill>
                <a:latin typeface="+mn-ea"/>
              </a:rPr>
              <a:t>25</a:t>
            </a:r>
            <a:r>
              <a:rPr lang="ja-JP" altLang="en-US" sz="800" dirty="0" smtClean="0">
                <a:solidFill>
                  <a:prstClr val="black"/>
                </a:solidFill>
                <a:latin typeface="+mn-ea"/>
              </a:rPr>
              <a:t>年</a:t>
            </a:r>
            <a:r>
              <a:rPr lang="en-US" altLang="ja-JP" sz="800" dirty="0" smtClean="0">
                <a:solidFill>
                  <a:prstClr val="black"/>
                </a:solidFill>
                <a:latin typeface="+mn-ea"/>
              </a:rPr>
              <a:t>8</a:t>
            </a:r>
            <a:r>
              <a:rPr lang="ja-JP" altLang="en-US" sz="800" dirty="0" smtClean="0">
                <a:solidFill>
                  <a:prstClr val="black"/>
                </a:solidFill>
                <a:latin typeface="+mn-ea"/>
              </a:rPr>
              <a:t>月）」配布資料</a:t>
            </a:r>
            <a:endParaRPr lang="ja-JP" altLang="en-US" sz="800" dirty="0">
              <a:solidFill>
                <a:prstClr val="black"/>
              </a:solidFill>
              <a:latin typeface="+mn-ea"/>
            </a:endParaRPr>
          </a:p>
        </p:txBody>
      </p:sp>
      <p:sp>
        <p:nvSpPr>
          <p:cNvPr id="18" name="テキスト ボックス 17"/>
          <p:cNvSpPr txBox="1"/>
          <p:nvPr/>
        </p:nvSpPr>
        <p:spPr>
          <a:xfrm>
            <a:off x="5507473" y="4221088"/>
            <a:ext cx="1080120" cy="523220"/>
          </a:xfrm>
          <a:prstGeom prst="rect">
            <a:avLst/>
          </a:prstGeom>
          <a:solidFill>
            <a:schemeClr val="bg1"/>
          </a:solidFill>
          <a:ln>
            <a:solidFill>
              <a:schemeClr val="tx1"/>
            </a:solidFill>
          </a:ln>
        </p:spPr>
        <p:txBody>
          <a:bodyPr wrap="square" rtlCol="0">
            <a:spAutoFit/>
          </a:bodyPr>
          <a:lstStyle/>
          <a:p>
            <a:pPr algn="ctr"/>
            <a:r>
              <a:rPr lang="en-US" altLang="ja-JP" sz="1400" dirty="0" smtClean="0">
                <a:solidFill>
                  <a:prstClr val="black"/>
                </a:solidFill>
              </a:rPr>
              <a:t>43.1%</a:t>
            </a:r>
          </a:p>
          <a:p>
            <a:pPr algn="ctr"/>
            <a:r>
              <a:rPr lang="ja-JP" altLang="en-US" sz="1400" dirty="0" smtClean="0">
                <a:solidFill>
                  <a:prstClr val="black"/>
                </a:solidFill>
              </a:rPr>
              <a:t>（米国含む）</a:t>
            </a:r>
            <a:endParaRPr lang="ja-JP" altLang="en-US" sz="1400" dirty="0">
              <a:solidFill>
                <a:prstClr val="black"/>
              </a:solidFill>
            </a:endParaRPr>
          </a:p>
        </p:txBody>
      </p:sp>
      <p:sp>
        <p:nvSpPr>
          <p:cNvPr id="21" name="テキスト ボックス 20"/>
          <p:cNvSpPr txBox="1"/>
          <p:nvPr/>
        </p:nvSpPr>
        <p:spPr>
          <a:xfrm>
            <a:off x="5615485" y="5117246"/>
            <a:ext cx="864096" cy="338554"/>
          </a:xfrm>
          <a:prstGeom prst="rect">
            <a:avLst/>
          </a:prstGeom>
          <a:solidFill>
            <a:schemeClr val="bg1"/>
          </a:solidFill>
          <a:ln>
            <a:solidFill>
              <a:schemeClr val="tx1"/>
            </a:solidFill>
          </a:ln>
        </p:spPr>
        <p:txBody>
          <a:bodyPr wrap="square" rtlCol="0">
            <a:spAutoFit/>
          </a:bodyPr>
          <a:lstStyle/>
          <a:p>
            <a:pPr algn="ctr"/>
            <a:r>
              <a:rPr lang="en-US" altLang="ja-JP" sz="1600" dirty="0" smtClean="0">
                <a:solidFill>
                  <a:prstClr val="black"/>
                </a:solidFill>
              </a:rPr>
              <a:t>55.9%</a:t>
            </a:r>
          </a:p>
        </p:txBody>
      </p:sp>
      <p:sp>
        <p:nvSpPr>
          <p:cNvPr id="9" name="テキスト ボックス 8"/>
          <p:cNvSpPr txBox="1"/>
          <p:nvPr/>
        </p:nvSpPr>
        <p:spPr>
          <a:xfrm>
            <a:off x="0" y="-27384"/>
            <a:ext cx="9144000" cy="523210"/>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wrap="square" lIns="91429" tIns="45715" rIns="91429" bIns="45715" rtlCol="0">
            <a:spAutoFit/>
          </a:bodyPr>
          <a:lstStyle/>
          <a:p>
            <a:pPr algn="ctr"/>
            <a:r>
              <a:rPr lang="en-US" altLang="ja-JP" sz="2800" dirty="0" smtClean="0">
                <a:solidFill>
                  <a:prstClr val="white"/>
                </a:solidFill>
              </a:rPr>
              <a:t>2020</a:t>
            </a:r>
            <a:r>
              <a:rPr lang="ja-JP" altLang="en-US" sz="2800" dirty="0" smtClean="0">
                <a:solidFill>
                  <a:prstClr val="white"/>
                </a:solidFill>
              </a:rPr>
              <a:t>年以降の国際枠組みに向けた国際交渉</a:t>
            </a:r>
            <a:endParaRPr lang="ja-JP" altLang="en-US" sz="2800" dirty="0">
              <a:solidFill>
                <a:prstClr val="white"/>
              </a:solidFill>
            </a:endParaRPr>
          </a:p>
        </p:txBody>
      </p:sp>
      <p:sp>
        <p:nvSpPr>
          <p:cNvPr id="3" name="角丸四角形 2"/>
          <p:cNvSpPr/>
          <p:nvPr/>
        </p:nvSpPr>
        <p:spPr>
          <a:xfrm>
            <a:off x="179512" y="648519"/>
            <a:ext cx="8784976" cy="1512168"/>
          </a:xfrm>
          <a:prstGeom prst="roundRect">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u"/>
            </a:pPr>
            <a:r>
              <a:rPr lang="en-US" altLang="ja-JP" b="1" dirty="0" smtClean="0">
                <a:solidFill>
                  <a:schemeClr val="tx1"/>
                </a:solidFill>
              </a:rPr>
              <a:t> </a:t>
            </a:r>
            <a:r>
              <a:rPr lang="en-US" altLang="ja-JP" b="1" u="sng" dirty="0" smtClean="0">
                <a:solidFill>
                  <a:srgbClr val="FF0000"/>
                </a:solidFill>
              </a:rPr>
              <a:t>2</a:t>
            </a:r>
            <a:r>
              <a:rPr kumimoji="1" lang="en-US" altLang="ja-JP" b="1" u="sng" dirty="0" smtClean="0">
                <a:solidFill>
                  <a:srgbClr val="FF0000"/>
                </a:solidFill>
              </a:rPr>
              <a:t>020</a:t>
            </a:r>
            <a:r>
              <a:rPr kumimoji="1" lang="ja-JP" altLang="en-US" b="1" u="sng" dirty="0" smtClean="0">
                <a:solidFill>
                  <a:srgbClr val="FF0000"/>
                </a:solidFill>
              </a:rPr>
              <a:t>年以降の新たな国際枠組みに，</a:t>
            </a:r>
            <a:r>
              <a:rPr lang="en-US" altLang="ja-JP" b="1" u="sng" dirty="0">
                <a:solidFill>
                  <a:srgbClr val="FF0000"/>
                </a:solidFill>
              </a:rPr>
              <a:t> 2015</a:t>
            </a:r>
            <a:r>
              <a:rPr lang="ja-JP" altLang="en-US" b="1" u="sng" dirty="0">
                <a:solidFill>
                  <a:srgbClr val="FF0000"/>
                </a:solidFill>
              </a:rPr>
              <a:t>年の</a:t>
            </a:r>
            <a:r>
              <a:rPr lang="en-US" altLang="ja-JP" b="1" u="sng" dirty="0">
                <a:solidFill>
                  <a:srgbClr val="FF0000"/>
                </a:solidFill>
              </a:rPr>
              <a:t>COP21</a:t>
            </a:r>
            <a:r>
              <a:rPr lang="ja-JP" altLang="en-US" b="1" u="sng" dirty="0" smtClean="0">
                <a:solidFill>
                  <a:srgbClr val="FF0000"/>
                </a:solidFill>
              </a:rPr>
              <a:t>で</a:t>
            </a:r>
            <a:r>
              <a:rPr kumimoji="1" lang="ja-JP" altLang="en-US" b="1" u="sng" dirty="0" smtClean="0">
                <a:solidFill>
                  <a:srgbClr val="FF0000"/>
                </a:solidFill>
              </a:rPr>
              <a:t>合意</a:t>
            </a:r>
            <a:r>
              <a:rPr kumimoji="1" lang="ja-JP" altLang="en-US" dirty="0" smtClean="0">
                <a:solidFill>
                  <a:schemeClr val="tx1"/>
                </a:solidFill>
              </a:rPr>
              <a:t>すべく，</a:t>
            </a:r>
            <a:r>
              <a:rPr lang="ja-JP" altLang="en-US" dirty="0" smtClean="0">
                <a:solidFill>
                  <a:schemeClr val="tx1"/>
                </a:solidFill>
              </a:rPr>
              <a:t>現在，</a:t>
            </a:r>
            <a:r>
              <a:rPr kumimoji="1" lang="ja-JP" altLang="en-US" dirty="0" smtClean="0">
                <a:solidFill>
                  <a:schemeClr val="tx1"/>
                </a:solidFill>
              </a:rPr>
              <a:t>国連気候変動枠組条約において交渉が行われている。</a:t>
            </a:r>
            <a:endParaRPr kumimoji="1" lang="en-US" altLang="ja-JP" dirty="0" smtClean="0">
              <a:solidFill>
                <a:schemeClr val="tx1"/>
              </a:solidFill>
            </a:endParaRPr>
          </a:p>
          <a:p>
            <a:pPr marL="285750" indent="-285750">
              <a:buFont typeface="Wingdings" panose="05000000000000000000" pitchFamily="2" charset="2"/>
              <a:buChar char="u"/>
            </a:pPr>
            <a:r>
              <a:rPr lang="ja-JP" altLang="en-US" dirty="0">
                <a:solidFill>
                  <a:schemeClr val="tx1"/>
                </a:solidFill>
              </a:rPr>
              <a:t>日本と</a:t>
            </a:r>
            <a:r>
              <a:rPr lang="ja-JP" altLang="en-US" dirty="0" smtClean="0">
                <a:solidFill>
                  <a:schemeClr val="tx1"/>
                </a:solidFill>
              </a:rPr>
              <a:t>しては，国際社会の変化を踏まえ，</a:t>
            </a:r>
            <a:r>
              <a:rPr lang="ja-JP" altLang="en-US" b="1" dirty="0" smtClean="0">
                <a:solidFill>
                  <a:srgbClr val="FF0000"/>
                </a:solidFill>
              </a:rPr>
              <a:t>全ての国が参加する公平かつ実効的な新たな国際枠組みの合意に向けて，国際交渉に積極的に参加</a:t>
            </a:r>
            <a:r>
              <a:rPr lang="ja-JP" altLang="en-US" dirty="0" smtClean="0">
                <a:solidFill>
                  <a:schemeClr val="tx1"/>
                </a:solidFill>
              </a:rPr>
              <a:t>していくことが必要。</a:t>
            </a:r>
            <a:endParaRPr kumimoji="1" lang="ja-JP" altLang="en-US" dirty="0">
              <a:solidFill>
                <a:schemeClr val="tx1"/>
              </a:solidFill>
            </a:endParaRPr>
          </a:p>
        </p:txBody>
      </p:sp>
      <p:sp>
        <p:nvSpPr>
          <p:cNvPr id="4" name="正方形/長方形 3"/>
          <p:cNvSpPr/>
          <p:nvPr/>
        </p:nvSpPr>
        <p:spPr>
          <a:xfrm>
            <a:off x="352872" y="2392078"/>
            <a:ext cx="4608512" cy="28803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mn-ea"/>
              </a:rPr>
              <a:t>世界のエネルギー起源排出量（</a:t>
            </a:r>
            <a:r>
              <a:rPr kumimoji="1" lang="en-US" altLang="ja-JP" sz="1400" dirty="0" smtClean="0">
                <a:solidFill>
                  <a:schemeClr val="tx1"/>
                </a:solidFill>
                <a:latin typeface="+mn-ea"/>
              </a:rPr>
              <a:t>2010</a:t>
            </a:r>
            <a:r>
              <a:rPr kumimoji="1" lang="ja-JP" altLang="en-US" sz="1400" dirty="0" smtClean="0">
                <a:solidFill>
                  <a:schemeClr val="tx1"/>
                </a:solidFill>
                <a:latin typeface="+mn-ea"/>
              </a:rPr>
              <a:t>年）と京都議定書</a:t>
            </a:r>
            <a:r>
              <a:rPr lang="en-US" altLang="ja-JP" sz="1400" dirty="0" smtClean="0">
                <a:solidFill>
                  <a:schemeClr val="tx1"/>
                </a:solidFill>
                <a:latin typeface="+mn-ea"/>
              </a:rPr>
              <a:t>CO</a:t>
            </a:r>
            <a:r>
              <a:rPr lang="en-US" altLang="ja-JP" sz="1400" baseline="-25000" dirty="0" smtClean="0">
                <a:solidFill>
                  <a:schemeClr val="tx1"/>
                </a:solidFill>
                <a:latin typeface="+mn-ea"/>
              </a:rPr>
              <a:t>2</a:t>
            </a:r>
            <a:endParaRPr kumimoji="1" lang="ja-JP" altLang="en-US" sz="1400" cap="small" dirty="0">
              <a:solidFill>
                <a:schemeClr val="tx1"/>
              </a:solidFill>
              <a:latin typeface="+mn-ea"/>
            </a:endParaRPr>
          </a:p>
        </p:txBody>
      </p:sp>
    </p:spTree>
    <p:extLst>
      <p:ext uri="{BB962C8B-B14F-4D97-AF65-F5344CB8AC3E}">
        <p14:creationId xmlns:p14="http://schemas.microsoft.com/office/powerpoint/2010/main" val="10424665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114"/>
          <p:cNvSpPr>
            <a:spLocks noChangeArrowheads="1"/>
          </p:cNvSpPr>
          <p:nvPr/>
        </p:nvSpPr>
        <p:spPr bwMode="auto">
          <a:xfrm>
            <a:off x="35496" y="4581128"/>
            <a:ext cx="9034787" cy="2232248"/>
          </a:xfrm>
          <a:prstGeom prst="roundRect">
            <a:avLst>
              <a:gd name="adj" fmla="val 7681"/>
            </a:avLst>
          </a:prstGeom>
          <a:solidFill>
            <a:schemeClr val="bg1"/>
          </a:solidFill>
          <a:ln w="9525">
            <a:solidFill>
              <a:schemeClr val="tx1"/>
            </a:solidFill>
            <a:round/>
            <a:headEnd/>
            <a:tailEnd/>
          </a:ln>
        </p:spPr>
        <p:txBody>
          <a:bodyPr wrap="none" lIns="91418" tIns="45710" rIns="91418" bIns="45710" anchor="ctr"/>
          <a:lstStyle/>
          <a:p>
            <a:pPr algn="ctr"/>
            <a:endParaRPr lang="ja-JP" altLang="ja-JP" sz="2400" dirty="0">
              <a:latin typeface="Times New Roman" pitchFamily="18" charset="0"/>
            </a:endParaRPr>
          </a:p>
        </p:txBody>
      </p:sp>
      <p:sp>
        <p:nvSpPr>
          <p:cNvPr id="3076" name="AutoShape 7"/>
          <p:cNvSpPr>
            <a:spLocks noChangeArrowheads="1"/>
          </p:cNvSpPr>
          <p:nvPr/>
        </p:nvSpPr>
        <p:spPr bwMode="auto">
          <a:xfrm>
            <a:off x="35496" y="764704"/>
            <a:ext cx="9034786" cy="2736304"/>
          </a:xfrm>
          <a:prstGeom prst="roundRect">
            <a:avLst>
              <a:gd name="adj" fmla="val 7229"/>
            </a:avLst>
          </a:prstGeom>
          <a:noFill/>
          <a:ln w="9525">
            <a:solidFill>
              <a:schemeClr val="tx1"/>
            </a:solidFill>
            <a:round/>
            <a:headEnd/>
            <a:tailEnd/>
          </a:ln>
        </p:spPr>
        <p:txBody>
          <a:bodyPr wrap="none" lIns="91418" tIns="45710" rIns="91418" bIns="45710" anchor="ctr"/>
          <a:lstStyle/>
          <a:p>
            <a:pPr>
              <a:lnSpc>
                <a:spcPct val="120000"/>
              </a:lnSpc>
            </a:pPr>
            <a:endParaRPr lang="en-US" altLang="ja-JP" dirty="0" smtClean="0">
              <a:latin typeface="Times New Roman" pitchFamily="18" charset="0"/>
            </a:endParaRPr>
          </a:p>
          <a:p>
            <a:pPr>
              <a:lnSpc>
                <a:spcPct val="120000"/>
              </a:lnSpc>
            </a:pPr>
            <a:endParaRPr lang="ja-JP" altLang="en-US" dirty="0" smtClean="0">
              <a:latin typeface="Times New Roman" pitchFamily="18" charset="0"/>
            </a:endParaRPr>
          </a:p>
        </p:txBody>
      </p:sp>
      <p:sp>
        <p:nvSpPr>
          <p:cNvPr id="3077" name="Rectangle 8"/>
          <p:cNvSpPr>
            <a:spLocks noChangeArrowheads="1"/>
          </p:cNvSpPr>
          <p:nvPr/>
        </p:nvSpPr>
        <p:spPr bwMode="auto">
          <a:xfrm>
            <a:off x="3116560" y="548681"/>
            <a:ext cx="2895600" cy="432048"/>
          </a:xfrm>
          <a:prstGeom prst="rect">
            <a:avLst/>
          </a:prstGeom>
          <a:solidFill>
            <a:srgbClr val="9999FF"/>
          </a:solidFill>
          <a:ln w="25400">
            <a:solidFill>
              <a:srgbClr val="000080"/>
            </a:solidFill>
            <a:miter lim="800000"/>
            <a:headEnd/>
            <a:tailEnd/>
          </a:ln>
        </p:spPr>
        <p:txBody>
          <a:bodyPr wrap="none" lIns="91418" tIns="45710" rIns="91418" bIns="45710" anchor="ctr"/>
          <a:lstStyle/>
          <a:p>
            <a:pPr algn="ctr"/>
            <a:r>
              <a:rPr lang="ja-JP" altLang="en-US" sz="2400" b="1" dirty="0">
                <a:latin typeface="Times New Roman" pitchFamily="18" charset="0"/>
              </a:rPr>
              <a:t>気候変動枠組条約</a:t>
            </a:r>
          </a:p>
        </p:txBody>
      </p:sp>
      <p:sp>
        <p:nvSpPr>
          <p:cNvPr id="3083" name="Rectangle 117"/>
          <p:cNvSpPr>
            <a:spLocks noChangeArrowheads="1"/>
          </p:cNvSpPr>
          <p:nvPr/>
        </p:nvSpPr>
        <p:spPr bwMode="auto">
          <a:xfrm>
            <a:off x="3491880" y="4365105"/>
            <a:ext cx="2362200" cy="432048"/>
          </a:xfrm>
          <a:prstGeom prst="rect">
            <a:avLst/>
          </a:prstGeom>
          <a:solidFill>
            <a:srgbClr val="9999FF"/>
          </a:solidFill>
          <a:ln w="25400">
            <a:solidFill>
              <a:srgbClr val="000080"/>
            </a:solidFill>
            <a:miter lim="800000"/>
            <a:headEnd/>
            <a:tailEnd/>
          </a:ln>
        </p:spPr>
        <p:txBody>
          <a:bodyPr wrap="none" lIns="91418" tIns="45710" rIns="91418" bIns="45710" anchor="ctr"/>
          <a:lstStyle/>
          <a:p>
            <a:pPr algn="ctr"/>
            <a:r>
              <a:rPr lang="ja-JP" altLang="en-US" sz="2400" b="1" dirty="0">
                <a:latin typeface="Times New Roman" pitchFamily="18" charset="0"/>
              </a:rPr>
              <a:t>京都議定書</a:t>
            </a:r>
          </a:p>
        </p:txBody>
      </p:sp>
      <p:sp>
        <p:nvSpPr>
          <p:cNvPr id="3084" name="Text Box 118"/>
          <p:cNvSpPr txBox="1">
            <a:spLocks noChangeArrowheads="1"/>
          </p:cNvSpPr>
          <p:nvPr/>
        </p:nvSpPr>
        <p:spPr bwMode="auto">
          <a:xfrm>
            <a:off x="107504" y="4597405"/>
            <a:ext cx="4962855" cy="2215971"/>
          </a:xfrm>
          <a:prstGeom prst="rect">
            <a:avLst/>
          </a:prstGeom>
          <a:noFill/>
          <a:ln w="9525">
            <a:noFill/>
            <a:miter lim="800000"/>
            <a:headEnd/>
            <a:tailEnd/>
          </a:ln>
        </p:spPr>
        <p:txBody>
          <a:bodyPr wrap="square" lIns="91418" tIns="45710" rIns="91418" bIns="45710">
            <a:spAutoFit/>
          </a:bodyPr>
          <a:lstStyle/>
          <a:p>
            <a:pPr marL="285750" indent="-285750">
              <a:buFont typeface="Wingdings" panose="05000000000000000000" pitchFamily="2" charset="2"/>
              <a:buChar char="Ø"/>
            </a:pPr>
            <a:r>
              <a:rPr lang="ja-JP" altLang="en-US" dirty="0" smtClean="0">
                <a:latin typeface="Times New Roman" pitchFamily="18" charset="0"/>
              </a:rPr>
              <a:t>排出削減義務</a:t>
            </a:r>
            <a:endParaRPr lang="en-US" altLang="ja-JP" dirty="0" smtClean="0">
              <a:latin typeface="Times New Roman" pitchFamily="18" charset="0"/>
            </a:endParaRPr>
          </a:p>
          <a:p>
            <a:pPr marL="622300" indent="-261938">
              <a:buFont typeface="Wingdings" panose="05000000000000000000" pitchFamily="2" charset="2"/>
              <a:buChar char="ü"/>
            </a:pPr>
            <a:r>
              <a:rPr lang="ja-JP" altLang="en-US" sz="1600" dirty="0" smtClean="0">
                <a:latin typeface="+mj-ea"/>
                <a:ea typeface="+mj-ea"/>
              </a:rPr>
              <a:t>附属書</a:t>
            </a:r>
            <a:r>
              <a:rPr lang="en-US" altLang="ja-JP" sz="1600" dirty="0" smtClean="0">
                <a:latin typeface="+mj-ea"/>
                <a:ea typeface="+mj-ea"/>
              </a:rPr>
              <a:t>Ⅰ</a:t>
            </a:r>
            <a:r>
              <a:rPr lang="ja-JP" altLang="en-US" sz="1600" dirty="0" smtClean="0">
                <a:latin typeface="+mj-ea"/>
                <a:ea typeface="+mj-ea"/>
              </a:rPr>
              <a:t>国に対し，温室効果ガス排出 を</a:t>
            </a:r>
            <a:r>
              <a:rPr lang="en-US" altLang="ja-JP" sz="1600" dirty="0" smtClean="0">
                <a:latin typeface="+mj-ea"/>
                <a:ea typeface="+mj-ea"/>
              </a:rPr>
              <a:t>1990</a:t>
            </a:r>
            <a:r>
              <a:rPr lang="ja-JP" altLang="en-US" sz="1600" dirty="0" smtClean="0">
                <a:latin typeface="+mj-ea"/>
                <a:ea typeface="+mj-ea"/>
              </a:rPr>
              <a:t>年比で </a:t>
            </a:r>
            <a:r>
              <a:rPr lang="en-US" altLang="ja-JP" sz="1600" dirty="0" smtClean="0">
                <a:latin typeface="+mj-ea"/>
                <a:ea typeface="+mj-ea"/>
              </a:rPr>
              <a:t>2008</a:t>
            </a:r>
            <a:r>
              <a:rPr lang="ja-JP" altLang="en-US" sz="1600" dirty="0" smtClean="0">
                <a:latin typeface="+mj-ea"/>
                <a:ea typeface="+mj-ea"/>
              </a:rPr>
              <a:t>年から５年間で一定数値削減することを義務付け （附属書</a:t>
            </a:r>
            <a:r>
              <a:rPr lang="en-US" altLang="ja-JP" sz="1600" dirty="0" smtClean="0">
                <a:latin typeface="+mj-ea"/>
                <a:ea typeface="+mj-ea"/>
              </a:rPr>
              <a:t>B</a:t>
            </a:r>
            <a:r>
              <a:rPr lang="ja-JP" altLang="en-US" sz="1600" dirty="0" smtClean="0">
                <a:latin typeface="+mj-ea"/>
                <a:ea typeface="+mj-ea"/>
              </a:rPr>
              <a:t>）。</a:t>
            </a:r>
          </a:p>
          <a:p>
            <a:pPr marL="285750" indent="-285750">
              <a:buFont typeface="Wingdings" panose="05000000000000000000" pitchFamily="2" charset="2"/>
              <a:buChar char="Ø"/>
            </a:pPr>
            <a:r>
              <a:rPr lang="en-US" altLang="ja-JP" dirty="0" smtClean="0">
                <a:latin typeface="Times New Roman" pitchFamily="18" charset="0"/>
              </a:rPr>
              <a:t>1997</a:t>
            </a:r>
            <a:r>
              <a:rPr lang="ja-JP" altLang="en-US" dirty="0" smtClean="0">
                <a:latin typeface="Times New Roman" pitchFamily="18" charset="0"/>
              </a:rPr>
              <a:t>年</a:t>
            </a:r>
            <a:r>
              <a:rPr lang="en-US" altLang="ja-JP" dirty="0" smtClean="0">
                <a:latin typeface="Times New Roman" pitchFamily="18" charset="0"/>
              </a:rPr>
              <a:t>12</a:t>
            </a:r>
            <a:r>
              <a:rPr lang="ja-JP" altLang="en-US" dirty="0" smtClean="0">
                <a:latin typeface="Times New Roman" pitchFamily="18" charset="0"/>
              </a:rPr>
              <a:t>月に京都で作成，</a:t>
            </a:r>
            <a:r>
              <a:rPr lang="en-US" altLang="ja-JP" dirty="0" smtClean="0">
                <a:latin typeface="Times New Roman" pitchFamily="18" charset="0"/>
              </a:rPr>
              <a:t>2005</a:t>
            </a:r>
            <a:r>
              <a:rPr lang="ja-JP" altLang="en-US" dirty="0" smtClean="0">
                <a:latin typeface="Times New Roman" pitchFamily="18" charset="0"/>
              </a:rPr>
              <a:t>年</a:t>
            </a:r>
            <a:r>
              <a:rPr lang="en-US" altLang="ja-JP" dirty="0" smtClean="0">
                <a:latin typeface="Times New Roman" pitchFamily="18" charset="0"/>
              </a:rPr>
              <a:t>2</a:t>
            </a:r>
            <a:r>
              <a:rPr lang="ja-JP" altLang="en-US" dirty="0" smtClean="0">
                <a:latin typeface="Times New Roman" pitchFamily="18" charset="0"/>
              </a:rPr>
              <a:t>月に発効。</a:t>
            </a:r>
            <a:endParaRPr lang="en-US" altLang="ja-JP" dirty="0" smtClean="0">
              <a:latin typeface="Times New Roman" pitchFamily="18" charset="0"/>
            </a:endParaRPr>
          </a:p>
          <a:p>
            <a:pPr marL="285750" indent="-285750">
              <a:buFont typeface="Wingdings" panose="05000000000000000000" pitchFamily="2" charset="2"/>
              <a:buChar char="Ø"/>
            </a:pPr>
            <a:r>
              <a:rPr lang="ja-JP" altLang="en-US" dirty="0" smtClean="0">
                <a:latin typeface="Times New Roman" pitchFamily="18" charset="0"/>
              </a:rPr>
              <a:t>締約国数：</a:t>
            </a:r>
            <a:r>
              <a:rPr lang="en-US" altLang="ja-JP" dirty="0" smtClean="0">
                <a:latin typeface="Times New Roman" pitchFamily="18" charset="0"/>
              </a:rPr>
              <a:t>192</a:t>
            </a:r>
            <a:r>
              <a:rPr lang="ja-JP" altLang="en-US" dirty="0" smtClean="0">
                <a:latin typeface="Times New Roman" pitchFamily="18" charset="0"/>
              </a:rPr>
              <a:t>か国・機関。</a:t>
            </a:r>
            <a:endParaRPr lang="en-US" altLang="ja-JP" dirty="0" smtClean="0">
              <a:latin typeface="Times New Roman" pitchFamily="18" charset="0"/>
            </a:endParaRPr>
          </a:p>
          <a:p>
            <a:pPr marL="285750" indent="-285750">
              <a:buFont typeface="Wingdings" panose="05000000000000000000" pitchFamily="2" charset="2"/>
              <a:buChar char="Ø"/>
            </a:pPr>
            <a:r>
              <a:rPr lang="ja-JP" altLang="en-US" dirty="0" smtClean="0">
                <a:latin typeface="Times New Roman" pitchFamily="18" charset="0"/>
              </a:rPr>
              <a:t>米国は，署名はしたものの未締結。</a:t>
            </a:r>
            <a:endParaRPr lang="en-US" altLang="ja-JP" dirty="0">
              <a:latin typeface="Times New Roman" pitchFamily="18" charset="0"/>
            </a:endParaRPr>
          </a:p>
          <a:p>
            <a:pPr marL="285750" indent="-285750">
              <a:buFont typeface="Wingdings" panose="05000000000000000000" pitchFamily="2" charset="2"/>
              <a:buChar char="Ø"/>
            </a:pPr>
            <a:r>
              <a:rPr lang="ja-JP" altLang="en-US" dirty="0" smtClean="0">
                <a:latin typeface="Times New Roman" pitchFamily="18" charset="0"/>
              </a:rPr>
              <a:t>カナダは</a:t>
            </a:r>
            <a:r>
              <a:rPr lang="en-US" altLang="ja-JP" dirty="0" smtClean="0">
                <a:latin typeface="Times New Roman" pitchFamily="18" charset="0"/>
              </a:rPr>
              <a:t>2012</a:t>
            </a:r>
            <a:r>
              <a:rPr lang="ja-JP" altLang="en-US" dirty="0" smtClean="0">
                <a:latin typeface="Times New Roman" pitchFamily="18" charset="0"/>
              </a:rPr>
              <a:t>年</a:t>
            </a:r>
            <a:r>
              <a:rPr lang="en-US" altLang="ja-JP" dirty="0" smtClean="0">
                <a:latin typeface="Times New Roman" pitchFamily="18" charset="0"/>
              </a:rPr>
              <a:t>12</a:t>
            </a:r>
            <a:r>
              <a:rPr lang="ja-JP" altLang="en-US" dirty="0" smtClean="0">
                <a:latin typeface="Times New Roman" pitchFamily="18" charset="0"/>
              </a:rPr>
              <a:t>月に脱退。</a:t>
            </a:r>
            <a:endParaRPr lang="ja-JP" altLang="en-US" dirty="0">
              <a:latin typeface="Times New Roman" pitchFamily="18" charset="0"/>
            </a:endParaRPr>
          </a:p>
        </p:txBody>
      </p:sp>
      <p:grpSp>
        <p:nvGrpSpPr>
          <p:cNvPr id="2" name="グループ化 33"/>
          <p:cNvGrpSpPr/>
          <p:nvPr/>
        </p:nvGrpSpPr>
        <p:grpSpPr>
          <a:xfrm>
            <a:off x="5202908" y="4913485"/>
            <a:ext cx="1951964" cy="1257300"/>
            <a:chOff x="3203575" y="5335588"/>
            <a:chExt cx="1951963" cy="1257300"/>
          </a:xfrm>
        </p:grpSpPr>
        <p:sp>
          <p:nvSpPr>
            <p:cNvPr id="3075" name="AutoShape 123"/>
            <p:cNvSpPr>
              <a:spLocks noChangeArrowheads="1"/>
            </p:cNvSpPr>
            <p:nvPr/>
          </p:nvSpPr>
          <p:spPr bwMode="auto">
            <a:xfrm>
              <a:off x="3203575" y="5373688"/>
              <a:ext cx="1935163" cy="1219200"/>
            </a:xfrm>
            <a:prstGeom prst="can">
              <a:avLst>
                <a:gd name="adj" fmla="val 25000"/>
              </a:avLst>
            </a:prstGeom>
            <a:solidFill>
              <a:srgbClr val="99CCFF">
                <a:alpha val="65881"/>
              </a:srgbClr>
            </a:solidFill>
            <a:ln w="9525">
              <a:solidFill>
                <a:schemeClr val="tx1"/>
              </a:solidFill>
              <a:round/>
              <a:headEnd/>
              <a:tailEnd/>
            </a:ln>
          </p:spPr>
          <p:txBody>
            <a:bodyPr wrap="none" anchor="ctr"/>
            <a:lstStyle/>
            <a:p>
              <a:pPr algn="ctr">
                <a:lnSpc>
                  <a:spcPct val="45000"/>
                </a:lnSpc>
                <a:spcBef>
                  <a:spcPct val="50000"/>
                </a:spcBef>
              </a:pPr>
              <a:endParaRPr lang="ja-JP" altLang="en-US"/>
            </a:p>
          </p:txBody>
        </p:sp>
        <p:grpSp>
          <p:nvGrpSpPr>
            <p:cNvPr id="3" name="グループ化 32"/>
            <p:cNvGrpSpPr/>
            <p:nvPr/>
          </p:nvGrpSpPr>
          <p:grpSpPr>
            <a:xfrm>
              <a:off x="3214678" y="5335588"/>
              <a:ext cx="1940860" cy="1146610"/>
              <a:chOff x="3214678" y="5335588"/>
              <a:chExt cx="1940860" cy="1146610"/>
            </a:xfrm>
          </p:grpSpPr>
          <p:sp>
            <p:nvSpPr>
              <p:cNvPr id="3085" name="Text Box 119"/>
              <p:cNvSpPr txBox="1">
                <a:spLocks noChangeArrowheads="1"/>
              </p:cNvSpPr>
              <p:nvPr/>
            </p:nvSpPr>
            <p:spPr bwMode="auto">
              <a:xfrm>
                <a:off x="3703641" y="5335588"/>
                <a:ext cx="1005402" cy="338554"/>
              </a:xfrm>
              <a:prstGeom prst="rect">
                <a:avLst/>
              </a:prstGeom>
              <a:noFill/>
              <a:ln w="9525">
                <a:noFill/>
                <a:miter lim="800000"/>
                <a:headEnd/>
                <a:tailEnd/>
              </a:ln>
            </p:spPr>
            <p:txBody>
              <a:bodyPr wrap="none">
                <a:spAutoFit/>
              </a:bodyPr>
              <a:lstStyle/>
              <a:p>
                <a:r>
                  <a:rPr lang="ja-JP" altLang="en-US" sz="1600" dirty="0" smtClean="0">
                    <a:latin typeface="Times New Roman" pitchFamily="18" charset="0"/>
                  </a:rPr>
                  <a:t>削減約束</a:t>
                </a:r>
                <a:endParaRPr lang="ja-JP" altLang="en-US" sz="1600" dirty="0">
                  <a:latin typeface="Times New Roman" pitchFamily="18" charset="0"/>
                </a:endParaRPr>
              </a:p>
            </p:txBody>
          </p:sp>
          <p:grpSp>
            <p:nvGrpSpPr>
              <p:cNvPr id="4" name="グループ化 31"/>
              <p:cNvGrpSpPr/>
              <p:nvPr/>
            </p:nvGrpSpPr>
            <p:grpSpPr>
              <a:xfrm>
                <a:off x="3214678" y="5661025"/>
                <a:ext cx="1940860" cy="821173"/>
                <a:chOff x="3214678" y="5661025"/>
                <a:chExt cx="1940860" cy="821173"/>
              </a:xfrm>
            </p:grpSpPr>
            <p:sp>
              <p:nvSpPr>
                <p:cNvPr id="3086" name="Text Box 120"/>
                <p:cNvSpPr txBox="1">
                  <a:spLocks noChangeArrowheads="1"/>
                </p:cNvSpPr>
                <p:nvPr/>
              </p:nvSpPr>
              <p:spPr bwMode="auto">
                <a:xfrm>
                  <a:off x="3276600" y="5661025"/>
                  <a:ext cx="1845376" cy="338554"/>
                </a:xfrm>
                <a:prstGeom prst="rect">
                  <a:avLst/>
                </a:prstGeom>
                <a:noFill/>
                <a:ln w="9525">
                  <a:noFill/>
                  <a:miter lim="800000"/>
                  <a:headEnd/>
                  <a:tailEnd/>
                </a:ln>
              </p:spPr>
              <p:txBody>
                <a:bodyPr wrap="none">
                  <a:spAutoFit/>
                </a:bodyPr>
                <a:lstStyle/>
                <a:p>
                  <a:r>
                    <a:rPr lang="ja-JP" altLang="en-US" sz="1600" dirty="0">
                      <a:latin typeface="Times New Roman" pitchFamily="18" charset="0"/>
                    </a:rPr>
                    <a:t>日本　　　　   －６％</a:t>
                  </a:r>
                </a:p>
              </p:txBody>
            </p:sp>
            <p:sp>
              <p:nvSpPr>
                <p:cNvPr id="3087" name="Text Box 121"/>
                <p:cNvSpPr txBox="1">
                  <a:spLocks noChangeArrowheads="1"/>
                </p:cNvSpPr>
                <p:nvPr/>
              </p:nvSpPr>
              <p:spPr bwMode="auto">
                <a:xfrm>
                  <a:off x="3214678" y="5929330"/>
                  <a:ext cx="1896672" cy="338554"/>
                </a:xfrm>
                <a:prstGeom prst="rect">
                  <a:avLst/>
                </a:prstGeom>
                <a:noFill/>
                <a:ln w="9525">
                  <a:noFill/>
                  <a:miter lim="800000"/>
                  <a:headEnd/>
                  <a:tailEnd/>
                </a:ln>
              </p:spPr>
              <p:txBody>
                <a:bodyPr wrap="none">
                  <a:spAutoFit/>
                </a:bodyPr>
                <a:lstStyle/>
                <a:p>
                  <a:r>
                    <a:rPr lang="en-US" altLang="ja-JP" sz="1600" dirty="0" smtClean="0">
                      <a:latin typeface="Times New Roman" pitchFamily="18" charset="0"/>
                    </a:rPr>
                    <a:t> </a:t>
                  </a:r>
                  <a:r>
                    <a:rPr lang="ja-JP" altLang="en-US" sz="1600" dirty="0" smtClean="0">
                      <a:latin typeface="Times New Roman" pitchFamily="18" charset="0"/>
                    </a:rPr>
                    <a:t>米国</a:t>
                  </a:r>
                  <a:r>
                    <a:rPr lang="ja-JP" altLang="en-US" sz="1600" dirty="0">
                      <a:latin typeface="Times New Roman" pitchFamily="18" charset="0"/>
                    </a:rPr>
                    <a:t>　　</a:t>
                  </a:r>
                  <a:r>
                    <a:rPr lang="ja-JP" altLang="en-US" sz="1600" dirty="0" smtClean="0">
                      <a:latin typeface="Times New Roman" pitchFamily="18" charset="0"/>
                    </a:rPr>
                    <a:t>  </a:t>
                  </a:r>
                  <a:r>
                    <a:rPr lang="ja-JP" altLang="en-US" sz="1600" dirty="0">
                      <a:latin typeface="Times New Roman" pitchFamily="18" charset="0"/>
                    </a:rPr>
                    <a:t>　 　－７％</a:t>
                  </a:r>
                </a:p>
              </p:txBody>
            </p:sp>
            <p:sp>
              <p:nvSpPr>
                <p:cNvPr id="3088" name="Text Box 122"/>
                <p:cNvSpPr txBox="1">
                  <a:spLocks noChangeArrowheads="1"/>
                </p:cNvSpPr>
                <p:nvPr/>
              </p:nvSpPr>
              <p:spPr bwMode="auto">
                <a:xfrm>
                  <a:off x="3286116" y="6143644"/>
                  <a:ext cx="1869422" cy="338554"/>
                </a:xfrm>
                <a:prstGeom prst="rect">
                  <a:avLst/>
                </a:prstGeom>
                <a:noFill/>
                <a:ln w="9525">
                  <a:noFill/>
                  <a:miter lim="800000"/>
                  <a:headEnd/>
                  <a:tailEnd/>
                </a:ln>
              </p:spPr>
              <p:txBody>
                <a:bodyPr wrap="none">
                  <a:spAutoFit/>
                </a:bodyPr>
                <a:lstStyle/>
                <a:p>
                  <a:r>
                    <a:rPr lang="ja-JP" altLang="en-US" sz="1600" dirty="0" smtClean="0">
                      <a:latin typeface="Times New Roman" pitchFamily="18" charset="0"/>
                    </a:rPr>
                    <a:t>ＥＵ１５か国</a:t>
                  </a:r>
                  <a:r>
                    <a:rPr lang="ja-JP" altLang="en-US" sz="1600" dirty="0">
                      <a:latin typeface="Times New Roman" pitchFamily="18" charset="0"/>
                    </a:rPr>
                    <a:t>　－８％</a:t>
                  </a:r>
                </a:p>
              </p:txBody>
            </p:sp>
          </p:grpSp>
        </p:grpSp>
      </p:grpSp>
      <p:grpSp>
        <p:nvGrpSpPr>
          <p:cNvPr id="5" name="グループ化 19"/>
          <p:cNvGrpSpPr/>
          <p:nvPr/>
        </p:nvGrpSpPr>
        <p:grpSpPr>
          <a:xfrm>
            <a:off x="7250541" y="4725144"/>
            <a:ext cx="1785956" cy="1975029"/>
            <a:chOff x="4759376" y="4400897"/>
            <a:chExt cx="1857389" cy="2071701"/>
          </a:xfrm>
          <a:solidFill>
            <a:srgbClr val="FFFF00"/>
          </a:solidFill>
        </p:grpSpPr>
        <p:sp>
          <p:nvSpPr>
            <p:cNvPr id="3082" name="AutoShape 116"/>
            <p:cNvSpPr>
              <a:spLocks noChangeArrowheads="1"/>
            </p:cNvSpPr>
            <p:nvPr/>
          </p:nvSpPr>
          <p:spPr bwMode="auto">
            <a:xfrm>
              <a:off x="4759376" y="4400897"/>
              <a:ext cx="1857389" cy="2071701"/>
            </a:xfrm>
            <a:prstGeom prst="wedgeRoundRectCallout">
              <a:avLst>
                <a:gd name="adj1" fmla="val -60261"/>
                <a:gd name="adj2" fmla="val -20356"/>
                <a:gd name="adj3" fmla="val 16667"/>
              </a:avLst>
            </a:prstGeom>
            <a:solidFill>
              <a:srgbClr val="FFFDA5"/>
            </a:solidFill>
            <a:ln w="9525">
              <a:solidFill>
                <a:schemeClr val="tx1"/>
              </a:solidFill>
              <a:miter lim="800000"/>
              <a:headEnd/>
              <a:tailEnd/>
            </a:ln>
          </p:spPr>
          <p:txBody>
            <a:bodyPr wrap="none" anchor="ctr"/>
            <a:lstStyle/>
            <a:p>
              <a:endParaRPr lang="ja-JP" altLang="ja-JP" sz="1400" dirty="0">
                <a:latin typeface="Times New Roman" pitchFamily="18" charset="0"/>
              </a:endParaRPr>
            </a:p>
          </p:txBody>
        </p:sp>
        <p:sp>
          <p:nvSpPr>
            <p:cNvPr id="31" name="テキスト ボックス 30"/>
            <p:cNvSpPr txBox="1"/>
            <p:nvPr/>
          </p:nvSpPr>
          <p:spPr>
            <a:xfrm>
              <a:off x="4786310" y="4500570"/>
              <a:ext cx="1785953" cy="1904767"/>
            </a:xfrm>
            <a:prstGeom prst="rect">
              <a:avLst/>
            </a:prstGeom>
            <a:noFill/>
          </p:spPr>
          <p:txBody>
            <a:bodyPr wrap="square" rtlCol="0">
              <a:spAutoFit/>
            </a:bodyPr>
            <a:lstStyle/>
            <a:p>
              <a:r>
                <a:rPr lang="ja-JP" altLang="en-US" sz="1600" dirty="0" smtClean="0">
                  <a:latin typeface="Times New Roman" pitchFamily="18" charset="0"/>
                </a:rPr>
                <a:t>６％の内訳</a:t>
              </a:r>
              <a:endParaRPr lang="en-US" altLang="ja-JP" sz="1600" dirty="0" smtClean="0">
                <a:latin typeface="Times New Roman" pitchFamily="18" charset="0"/>
              </a:endParaRPr>
            </a:p>
            <a:p>
              <a:r>
                <a:rPr lang="ja-JP" altLang="en-US" sz="1600" dirty="0" smtClean="0">
                  <a:latin typeface="Times New Roman" pitchFamily="18" charset="0"/>
                </a:rPr>
                <a:t>・森林吸収源対策</a:t>
              </a:r>
              <a:endParaRPr lang="en-US" altLang="ja-JP" sz="1600" dirty="0" smtClean="0">
                <a:latin typeface="Times New Roman" pitchFamily="18" charset="0"/>
              </a:endParaRPr>
            </a:p>
            <a:p>
              <a:r>
                <a:rPr lang="ja-JP" altLang="en-US" sz="1600" dirty="0" smtClean="0">
                  <a:latin typeface="Times New Roman" pitchFamily="18" charset="0"/>
                </a:rPr>
                <a:t>　　・・・３．８％</a:t>
              </a:r>
              <a:endParaRPr lang="en-US" altLang="ja-JP" sz="1600" dirty="0" smtClean="0">
                <a:latin typeface="Times New Roman" pitchFamily="18" charset="0"/>
              </a:endParaRPr>
            </a:p>
            <a:p>
              <a:r>
                <a:rPr lang="ja-JP" altLang="en-US" sz="1600" dirty="0" smtClean="0">
                  <a:latin typeface="Times New Roman" pitchFamily="18" charset="0"/>
                </a:rPr>
                <a:t>・京都メカニズム</a:t>
              </a:r>
              <a:endParaRPr lang="en-US" altLang="ja-JP" sz="1600" dirty="0" smtClean="0">
                <a:latin typeface="Times New Roman" pitchFamily="18" charset="0"/>
              </a:endParaRPr>
            </a:p>
            <a:p>
              <a:r>
                <a:rPr lang="ja-JP" altLang="en-US" sz="1600" dirty="0" smtClean="0">
                  <a:latin typeface="Times New Roman" pitchFamily="18" charset="0"/>
                </a:rPr>
                <a:t>　　・・・１．６％</a:t>
              </a:r>
              <a:endParaRPr lang="en-US" altLang="ja-JP" sz="1600" dirty="0" smtClean="0">
                <a:latin typeface="Times New Roman" pitchFamily="18" charset="0"/>
              </a:endParaRPr>
            </a:p>
            <a:p>
              <a:r>
                <a:rPr lang="ja-JP" altLang="en-US" sz="1600" dirty="0" smtClean="0">
                  <a:latin typeface="Times New Roman" pitchFamily="18" charset="0"/>
                </a:rPr>
                <a:t>・「真水」</a:t>
              </a:r>
              <a:endParaRPr lang="en-US" altLang="ja-JP" sz="1600" dirty="0" smtClean="0">
                <a:latin typeface="Times New Roman" pitchFamily="18" charset="0"/>
              </a:endParaRPr>
            </a:p>
            <a:p>
              <a:r>
                <a:rPr lang="ja-JP" altLang="en-US" sz="1600" dirty="0" smtClean="0">
                  <a:latin typeface="Times New Roman" pitchFamily="18" charset="0"/>
                </a:rPr>
                <a:t>　　 ・・・０．６％</a:t>
              </a:r>
              <a:endParaRPr lang="ja-JP" altLang="en-US" sz="1600" dirty="0"/>
            </a:p>
          </p:txBody>
        </p:sp>
      </p:grpSp>
      <p:sp>
        <p:nvSpPr>
          <p:cNvPr id="21" name="テキスト ボックス 20"/>
          <p:cNvSpPr txBox="1"/>
          <p:nvPr/>
        </p:nvSpPr>
        <p:spPr>
          <a:xfrm>
            <a:off x="0" y="-27384"/>
            <a:ext cx="9144000" cy="504000"/>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wrap="square" lIns="91429" tIns="45715" rIns="91429" bIns="45715" rtlCol="0">
            <a:spAutoFit/>
          </a:bodyPr>
          <a:lstStyle/>
          <a:p>
            <a:pPr algn="ctr"/>
            <a:r>
              <a:rPr lang="ja-JP" altLang="en-US" sz="2800" dirty="0" smtClean="0"/>
              <a:t>気候変動に関する国際枠組み</a:t>
            </a:r>
            <a:endParaRPr lang="ja-JP" altLang="en-US" sz="2800" dirty="0"/>
          </a:p>
        </p:txBody>
      </p:sp>
      <p:sp>
        <p:nvSpPr>
          <p:cNvPr id="22" name="スライド番号プレースホルダ 21"/>
          <p:cNvSpPr>
            <a:spLocks noGrp="1"/>
          </p:cNvSpPr>
          <p:nvPr>
            <p:ph type="sldNum" sz="quarter" idx="12"/>
          </p:nvPr>
        </p:nvSpPr>
        <p:spPr>
          <a:xfrm>
            <a:off x="6927602" y="6492875"/>
            <a:ext cx="2133600" cy="365125"/>
          </a:xfrm>
        </p:spPr>
        <p:txBody>
          <a:bodyPr/>
          <a:lstStyle/>
          <a:p>
            <a:pPr algn="r" rtl="0" fontAlgn="base">
              <a:spcBef>
                <a:spcPct val="0"/>
              </a:spcBef>
              <a:spcAft>
                <a:spcPct val="0"/>
              </a:spcAft>
              <a:defRPr/>
            </a:pPr>
            <a:fld id="{DCAA22EB-7CA9-4E11-B53D-1A76B31871C4}" type="slidenum">
              <a:rPr kumimoji="1" lang="en-US" altLang="ja-JP" sz="1400" kern="1200" smtClean="0">
                <a:solidFill>
                  <a:schemeClr val="tx1"/>
                </a:solidFill>
                <a:latin typeface="Arial" pitchFamily="34" charset="0"/>
                <a:ea typeface="ＭＳ Ｐゴシック" pitchFamily="50" charset="-128"/>
                <a:cs typeface="+mn-cs"/>
              </a:rPr>
              <a:pPr algn="r" rtl="0" fontAlgn="base">
                <a:spcBef>
                  <a:spcPct val="0"/>
                </a:spcBef>
                <a:spcAft>
                  <a:spcPct val="0"/>
                </a:spcAft>
                <a:defRPr/>
              </a:pPr>
              <a:t>3</a:t>
            </a:fld>
            <a:endParaRPr kumimoji="1" lang="en-US" altLang="ja-JP" sz="1400" kern="1200" dirty="0">
              <a:solidFill>
                <a:schemeClr val="tx1"/>
              </a:solidFill>
              <a:latin typeface="Arial" pitchFamily="34" charset="0"/>
              <a:ea typeface="ＭＳ Ｐゴシック" pitchFamily="50" charset="-128"/>
              <a:cs typeface="+mn-cs"/>
            </a:endParaRPr>
          </a:p>
        </p:txBody>
      </p:sp>
      <p:sp>
        <p:nvSpPr>
          <p:cNvPr id="6" name="テキスト ボックス 5"/>
          <p:cNvSpPr txBox="1"/>
          <p:nvPr/>
        </p:nvSpPr>
        <p:spPr>
          <a:xfrm>
            <a:off x="107504" y="956284"/>
            <a:ext cx="9036496" cy="2566857"/>
          </a:xfrm>
          <a:prstGeom prst="rect">
            <a:avLst/>
          </a:prstGeom>
          <a:noFill/>
        </p:spPr>
        <p:txBody>
          <a:bodyPr wrap="square" rtlCol="0">
            <a:spAutoFit/>
          </a:bodyPr>
          <a:lstStyle/>
          <a:p>
            <a:pPr marL="285750" indent="-285750">
              <a:lnSpc>
                <a:spcPct val="120000"/>
              </a:lnSpc>
              <a:buFont typeface="Wingdings" panose="05000000000000000000" pitchFamily="2" charset="2"/>
              <a:buChar char="Ø"/>
            </a:pPr>
            <a:r>
              <a:rPr lang="ja-JP" altLang="en-US" dirty="0" smtClean="0">
                <a:latin typeface="Times New Roman" pitchFamily="18" charset="0"/>
              </a:rPr>
              <a:t>目的</a:t>
            </a:r>
            <a:r>
              <a:rPr lang="ja-JP" altLang="en-US" dirty="0">
                <a:latin typeface="Times New Roman" pitchFamily="18" charset="0"/>
              </a:rPr>
              <a:t>：大気中の温室効果ガス（</a:t>
            </a:r>
            <a:r>
              <a:rPr lang="en-US" altLang="ja-JP" dirty="0">
                <a:latin typeface="Times New Roman" pitchFamily="18" charset="0"/>
              </a:rPr>
              <a:t>CO</a:t>
            </a:r>
            <a:r>
              <a:rPr lang="en-US" altLang="ja-JP" baseline="-25000" dirty="0">
                <a:latin typeface="Times New Roman" pitchFamily="18" charset="0"/>
              </a:rPr>
              <a:t>2</a:t>
            </a:r>
            <a:r>
              <a:rPr lang="ja-JP" altLang="en-US" dirty="0" err="1">
                <a:latin typeface="Times New Roman" pitchFamily="18" charset="0"/>
              </a:rPr>
              <a:t>，</a:t>
            </a:r>
            <a:r>
              <a:rPr lang="ja-JP" altLang="en-US" dirty="0">
                <a:latin typeface="Times New Roman" pitchFamily="18" charset="0"/>
              </a:rPr>
              <a:t>メタンなど）の濃度を安定化</a:t>
            </a:r>
            <a:r>
              <a:rPr lang="ja-JP" altLang="en-US" dirty="0" smtClean="0">
                <a:latin typeface="Times New Roman" pitchFamily="18" charset="0"/>
              </a:rPr>
              <a:t>。</a:t>
            </a:r>
            <a:endParaRPr lang="en-US" altLang="ja-JP" dirty="0" smtClean="0">
              <a:latin typeface="Times New Roman" pitchFamily="18" charset="0"/>
            </a:endParaRPr>
          </a:p>
          <a:p>
            <a:pPr marL="285750" indent="-285750">
              <a:lnSpc>
                <a:spcPct val="120000"/>
              </a:lnSpc>
              <a:buFont typeface="Wingdings" panose="05000000000000000000" pitchFamily="2" charset="2"/>
              <a:buChar char="Ø"/>
            </a:pPr>
            <a:r>
              <a:rPr lang="en-US" altLang="ja-JP" dirty="0" smtClean="0">
                <a:latin typeface="Times New Roman" pitchFamily="18" charset="0"/>
              </a:rPr>
              <a:t>1992</a:t>
            </a:r>
            <a:r>
              <a:rPr lang="ja-JP" altLang="en-US" dirty="0">
                <a:latin typeface="Times New Roman" pitchFamily="18" charset="0"/>
              </a:rPr>
              <a:t>年</a:t>
            </a:r>
            <a:r>
              <a:rPr lang="en-US" altLang="ja-JP" dirty="0">
                <a:latin typeface="Times New Roman" pitchFamily="18" charset="0"/>
              </a:rPr>
              <a:t>5</a:t>
            </a:r>
            <a:r>
              <a:rPr lang="ja-JP" altLang="en-US" dirty="0">
                <a:latin typeface="Times New Roman" pitchFamily="18" charset="0"/>
              </a:rPr>
              <a:t>月に作成，</a:t>
            </a:r>
            <a:r>
              <a:rPr lang="en-US" altLang="ja-JP" dirty="0">
                <a:latin typeface="Times New Roman" pitchFamily="18" charset="0"/>
              </a:rPr>
              <a:t>1994</a:t>
            </a:r>
            <a:r>
              <a:rPr lang="ja-JP" altLang="en-US" dirty="0">
                <a:latin typeface="Times New Roman" pitchFamily="18" charset="0"/>
              </a:rPr>
              <a:t>年</a:t>
            </a:r>
            <a:r>
              <a:rPr lang="en-US" altLang="ja-JP" dirty="0">
                <a:latin typeface="Times New Roman" pitchFamily="18" charset="0"/>
              </a:rPr>
              <a:t>3</a:t>
            </a:r>
            <a:r>
              <a:rPr lang="ja-JP" altLang="en-US" dirty="0">
                <a:latin typeface="Times New Roman" pitchFamily="18" charset="0"/>
              </a:rPr>
              <a:t>月に発効。締約国数：</a:t>
            </a:r>
            <a:r>
              <a:rPr lang="en-US" altLang="ja-JP" dirty="0">
                <a:latin typeface="Times New Roman" pitchFamily="18" charset="0"/>
              </a:rPr>
              <a:t>195</a:t>
            </a:r>
            <a:r>
              <a:rPr lang="ja-JP" altLang="en-US" dirty="0">
                <a:latin typeface="Times New Roman" pitchFamily="18" charset="0"/>
              </a:rPr>
              <a:t>か国・</a:t>
            </a:r>
            <a:r>
              <a:rPr lang="ja-JP" altLang="en-US" dirty="0" smtClean="0">
                <a:latin typeface="Times New Roman" pitchFamily="18" charset="0"/>
              </a:rPr>
              <a:t>機関</a:t>
            </a:r>
            <a:endParaRPr lang="en-US" altLang="ja-JP" dirty="0" smtClean="0">
              <a:latin typeface="Times New Roman" pitchFamily="18" charset="0"/>
            </a:endParaRPr>
          </a:p>
          <a:p>
            <a:pPr marL="285750" indent="-285750">
              <a:lnSpc>
                <a:spcPct val="120000"/>
              </a:lnSpc>
              <a:buFont typeface="Wingdings" panose="05000000000000000000" pitchFamily="2" charset="2"/>
              <a:buChar char="Ø"/>
            </a:pPr>
            <a:r>
              <a:rPr lang="ja-JP" altLang="en-US" dirty="0" smtClean="0">
                <a:latin typeface="Times New Roman" pitchFamily="18" charset="0"/>
              </a:rPr>
              <a:t>先進国</a:t>
            </a:r>
            <a:r>
              <a:rPr lang="ja-JP" altLang="en-US" dirty="0">
                <a:latin typeface="Times New Roman" pitchFamily="18" charset="0"/>
              </a:rPr>
              <a:t>・途上国の取り扱いを</a:t>
            </a:r>
            <a:r>
              <a:rPr lang="ja-JP" altLang="en-US" dirty="0" smtClean="0">
                <a:latin typeface="Times New Roman" pitchFamily="18" charset="0"/>
              </a:rPr>
              <a:t>区別（「共通に有しているが差異のある責任」）</a:t>
            </a:r>
            <a:endParaRPr lang="en-US" altLang="ja-JP" dirty="0">
              <a:latin typeface="Times New Roman" pitchFamily="18" charset="0"/>
            </a:endParaRPr>
          </a:p>
          <a:p>
            <a:pPr marL="534988" indent="-261938">
              <a:lnSpc>
                <a:spcPct val="120000"/>
              </a:lnSpc>
              <a:buFont typeface="Wingdings" panose="05000000000000000000" pitchFamily="2" charset="2"/>
              <a:buChar char="ü"/>
            </a:pPr>
            <a:r>
              <a:rPr lang="ja-JP" altLang="en-US" sz="1600" dirty="0" smtClean="0">
                <a:latin typeface="Times New Roman" pitchFamily="18" charset="0"/>
              </a:rPr>
              <a:t>附属書</a:t>
            </a:r>
            <a:r>
              <a:rPr lang="en-US" altLang="ja-JP" sz="1600" dirty="0">
                <a:latin typeface="Times New Roman" pitchFamily="18" charset="0"/>
              </a:rPr>
              <a:t>Ⅰ</a:t>
            </a:r>
            <a:r>
              <a:rPr lang="ja-JP" altLang="en-US" sz="1600" dirty="0">
                <a:latin typeface="Times New Roman" pitchFamily="18" charset="0"/>
              </a:rPr>
              <a:t>国＝</a:t>
            </a:r>
            <a:r>
              <a:rPr lang="ja-JP" altLang="en-US" sz="1600" dirty="0"/>
              <a:t>温室効果ガス削減目標に言及の</a:t>
            </a:r>
            <a:r>
              <a:rPr lang="ja-JP" altLang="en-US" sz="1600" u="sng" dirty="0" smtClean="0"/>
              <a:t>ある</a:t>
            </a:r>
            <a:r>
              <a:rPr lang="ja-JP" altLang="en-US" sz="1600" dirty="0" smtClean="0"/>
              <a:t>国（先進国および市場経済移行国）（注：削減</a:t>
            </a:r>
            <a:r>
              <a:rPr lang="ja-JP" altLang="en-US" sz="1600" dirty="0"/>
              <a:t>義務そのものはない。</a:t>
            </a:r>
            <a:r>
              <a:rPr lang="ja-JP" altLang="en-US" sz="1600" dirty="0" smtClean="0"/>
              <a:t>）</a:t>
            </a:r>
            <a:endParaRPr lang="en-US" altLang="ja-JP" sz="1600" dirty="0" smtClean="0"/>
          </a:p>
          <a:p>
            <a:pPr marL="534988" indent="-261938">
              <a:lnSpc>
                <a:spcPct val="120000"/>
              </a:lnSpc>
              <a:buFont typeface="Wingdings" panose="05000000000000000000" pitchFamily="2" charset="2"/>
              <a:buChar char="ü"/>
            </a:pPr>
            <a:r>
              <a:rPr lang="ja-JP" altLang="en-US" sz="1600" dirty="0" smtClean="0"/>
              <a:t>非附属書</a:t>
            </a:r>
            <a:r>
              <a:rPr lang="en-US" altLang="ja-JP" sz="1600" dirty="0">
                <a:latin typeface="Times New Roman" pitchFamily="18" charset="0"/>
              </a:rPr>
              <a:t>Ⅰ</a:t>
            </a:r>
            <a:r>
              <a:rPr lang="ja-JP" altLang="en-US" sz="1600" dirty="0">
                <a:latin typeface="Times New Roman" pitchFamily="18" charset="0"/>
              </a:rPr>
              <a:t>国＝</a:t>
            </a:r>
            <a:r>
              <a:rPr lang="ja-JP" altLang="en-US" sz="1600" dirty="0"/>
              <a:t>温室効果ガス削減目標に言及の</a:t>
            </a:r>
            <a:r>
              <a:rPr lang="ja-JP" altLang="en-US" sz="1600" u="sng" dirty="0"/>
              <a:t>ない</a:t>
            </a:r>
            <a:r>
              <a:rPr lang="ja-JP" altLang="en-US" sz="1600" dirty="0"/>
              <a:t>途上</a:t>
            </a:r>
            <a:r>
              <a:rPr lang="ja-JP" altLang="en-US" sz="1600" dirty="0" smtClean="0"/>
              <a:t>国</a:t>
            </a:r>
            <a:endParaRPr lang="en-US" altLang="ja-JP" sz="1600" dirty="0" smtClean="0"/>
          </a:p>
          <a:p>
            <a:pPr marL="534988" indent="-261938">
              <a:lnSpc>
                <a:spcPct val="120000"/>
              </a:lnSpc>
              <a:buFont typeface="Wingdings" panose="05000000000000000000" pitchFamily="2" charset="2"/>
              <a:buChar char="ü"/>
            </a:pPr>
            <a:r>
              <a:rPr lang="ja-JP" altLang="en-US" sz="1600" dirty="0" smtClean="0">
                <a:latin typeface="Times New Roman" pitchFamily="18" charset="0"/>
              </a:rPr>
              <a:t>附属書</a:t>
            </a:r>
            <a:r>
              <a:rPr lang="en-US" altLang="ja-JP" sz="1600" dirty="0">
                <a:latin typeface="Times New Roman" pitchFamily="18" charset="0"/>
              </a:rPr>
              <a:t>Ⅱ</a:t>
            </a:r>
            <a:r>
              <a:rPr lang="ja-JP" altLang="en-US" sz="1600" dirty="0">
                <a:latin typeface="Times New Roman" pitchFamily="18" charset="0"/>
              </a:rPr>
              <a:t>国＝非附属書</a:t>
            </a:r>
            <a:r>
              <a:rPr lang="en-US" altLang="ja-JP" sz="1600" dirty="0">
                <a:latin typeface="Times New Roman" pitchFamily="18" charset="0"/>
              </a:rPr>
              <a:t>Ⅰ</a:t>
            </a:r>
            <a:r>
              <a:rPr lang="ja-JP" altLang="en-US" sz="1600" dirty="0">
                <a:latin typeface="Times New Roman" pitchFamily="18" charset="0"/>
              </a:rPr>
              <a:t>国が条約上の義務を履行</a:t>
            </a:r>
            <a:r>
              <a:rPr lang="ja-JP" altLang="en-US" sz="1600" dirty="0" smtClean="0">
                <a:latin typeface="Times New Roman" pitchFamily="18" charset="0"/>
              </a:rPr>
              <a:t>する</a:t>
            </a:r>
            <a:r>
              <a:rPr lang="ja-JP" altLang="en-US" sz="1600" dirty="0">
                <a:latin typeface="Times New Roman" pitchFamily="18" charset="0"/>
              </a:rPr>
              <a:t>ため</a:t>
            </a:r>
            <a:r>
              <a:rPr lang="ja-JP" altLang="en-US" sz="1600" dirty="0" smtClean="0">
                <a:latin typeface="Times New Roman" pitchFamily="18" charset="0"/>
              </a:rPr>
              <a:t>必要</a:t>
            </a:r>
            <a:r>
              <a:rPr lang="ja-JP" altLang="en-US" sz="1600" dirty="0">
                <a:latin typeface="Times New Roman" pitchFamily="18" charset="0"/>
              </a:rPr>
              <a:t>な資金協力を行う義務のある</a:t>
            </a:r>
            <a:r>
              <a:rPr lang="ja-JP" altLang="en-US" sz="1600" dirty="0" smtClean="0">
                <a:latin typeface="Times New Roman" pitchFamily="18" charset="0"/>
              </a:rPr>
              <a:t>国（先進国）。</a:t>
            </a:r>
            <a:endParaRPr lang="en-US" altLang="ja-JP" dirty="0">
              <a:latin typeface="Times New Roman" pitchFamily="18" charset="0"/>
            </a:endParaRPr>
          </a:p>
        </p:txBody>
      </p:sp>
      <p:sp>
        <p:nvSpPr>
          <p:cNvPr id="7" name="下矢印 6"/>
          <p:cNvSpPr/>
          <p:nvPr/>
        </p:nvSpPr>
        <p:spPr>
          <a:xfrm>
            <a:off x="3131840" y="3573016"/>
            <a:ext cx="3072481" cy="720080"/>
          </a:xfrm>
          <a:prstGeom prst="downArrow">
            <a:avLst>
              <a:gd name="adj1" fmla="val 73429"/>
              <a:gd name="adj2" fmla="val 46315"/>
            </a:avLst>
          </a:prstGeom>
          <a:solidFill>
            <a:srgbClr val="FFFDA5"/>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3599892" y="3573016"/>
            <a:ext cx="2146176" cy="523220"/>
          </a:xfrm>
          <a:prstGeom prst="rect">
            <a:avLst/>
          </a:prstGeom>
          <a:noFill/>
        </p:spPr>
        <p:txBody>
          <a:bodyPr wrap="square" rtlCol="0">
            <a:spAutoFit/>
          </a:bodyPr>
          <a:lstStyle/>
          <a:p>
            <a:pPr algn="ctr"/>
            <a:r>
              <a:rPr kumimoji="1" lang="ja-JP" altLang="en-US" sz="1400" dirty="0" smtClean="0"/>
              <a:t>附属書</a:t>
            </a:r>
            <a:r>
              <a:rPr kumimoji="1" lang="en-US" altLang="ja-JP" sz="1400" dirty="0" smtClean="0"/>
              <a:t>Ⅰ</a:t>
            </a:r>
            <a:r>
              <a:rPr kumimoji="1" lang="ja-JP" altLang="en-US" sz="1400" dirty="0" smtClean="0"/>
              <a:t>国の義務を強化（ベルリンマンデート）</a:t>
            </a:r>
            <a:endParaRPr kumimoji="1" lang="ja-JP" altLang="en-US" sz="1400" dirty="0"/>
          </a:p>
        </p:txBody>
      </p:sp>
    </p:spTree>
    <p:extLst>
      <p:ext uri="{BB962C8B-B14F-4D97-AF65-F5344CB8AC3E}">
        <p14:creationId xmlns:p14="http://schemas.microsoft.com/office/powerpoint/2010/main" val="11253917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107504" y="621209"/>
            <a:ext cx="8928992" cy="6217087"/>
          </a:xfrm>
          <a:prstGeom prst="rect">
            <a:avLst/>
          </a:prstGeom>
          <a:noFill/>
          <a:ln w="19050">
            <a:solidFill>
              <a:schemeClr val="tx2"/>
            </a:solidFill>
          </a:ln>
        </p:spPr>
        <p:txBody>
          <a:bodyPr wrap="square" rtlCol="0">
            <a:spAutoFit/>
          </a:bodyPr>
          <a:lstStyle/>
          <a:p>
            <a:pPr>
              <a:buFont typeface="Wingdings" pitchFamily="2" charset="2"/>
              <a:buChar char="u"/>
            </a:pPr>
            <a:endParaRPr kumimoji="1" lang="en-US" altLang="ja-JP" sz="1400" b="1" dirty="0" smtClean="0"/>
          </a:p>
          <a:p>
            <a:r>
              <a:rPr lang="en-US" altLang="ja-JP" sz="1600" b="1" dirty="0" smtClean="0"/>
              <a:t>1992</a:t>
            </a:r>
            <a:r>
              <a:rPr lang="ja-JP" altLang="en-US" sz="1600" b="1" dirty="0" smtClean="0"/>
              <a:t>年　気候変動枠組条約（</a:t>
            </a:r>
            <a:r>
              <a:rPr lang="en-US" altLang="ja-JP" sz="1600" b="1" dirty="0" smtClean="0"/>
              <a:t>UNFCCC</a:t>
            </a:r>
            <a:r>
              <a:rPr lang="ja-JP" altLang="en-US" sz="1600" b="1" dirty="0" smtClean="0"/>
              <a:t>）採択</a:t>
            </a:r>
            <a:endParaRPr lang="en-US" altLang="ja-JP" sz="1600" b="1" dirty="0" smtClean="0"/>
          </a:p>
          <a:p>
            <a:r>
              <a:rPr lang="ja-JP" altLang="en-US" sz="1600" b="1" dirty="0" smtClean="0"/>
              <a:t>　　　　　　　　　　　　　　　　　　（</a:t>
            </a:r>
            <a:r>
              <a:rPr lang="en-US" altLang="ja-JP" sz="1600" b="1" dirty="0" smtClean="0"/>
              <a:t>1994</a:t>
            </a:r>
            <a:r>
              <a:rPr lang="ja-JP" altLang="en-US" sz="1600" b="1" dirty="0" smtClean="0"/>
              <a:t>年発効）</a:t>
            </a:r>
            <a:endParaRPr lang="en-US" altLang="ja-JP" sz="1600" b="1" dirty="0" smtClean="0"/>
          </a:p>
          <a:p>
            <a:r>
              <a:rPr kumimoji="1" lang="en-US" altLang="ja-JP" sz="1600" b="1" dirty="0" smtClean="0"/>
              <a:t>1997</a:t>
            </a:r>
            <a:r>
              <a:rPr kumimoji="1" lang="ja-JP" altLang="en-US" sz="1600" b="1" dirty="0" smtClean="0"/>
              <a:t>年　京都議定書採択（</a:t>
            </a:r>
            <a:r>
              <a:rPr kumimoji="1" lang="en-US" altLang="ja-JP" sz="1600" b="1" dirty="0" smtClean="0"/>
              <a:t>COP3</a:t>
            </a:r>
            <a:r>
              <a:rPr kumimoji="1" lang="ja-JP" altLang="en-US" sz="1600" b="1" dirty="0" smtClean="0"/>
              <a:t>）（</a:t>
            </a:r>
            <a:r>
              <a:rPr kumimoji="1" lang="en-US" altLang="ja-JP" sz="1600" b="1" dirty="0" smtClean="0"/>
              <a:t>2005</a:t>
            </a:r>
            <a:r>
              <a:rPr kumimoji="1" lang="ja-JP" altLang="en-US" sz="1600" b="1" dirty="0" smtClean="0"/>
              <a:t>年発効）　　　　　　</a:t>
            </a:r>
            <a:endParaRPr kumimoji="1" lang="en-US" altLang="ja-JP" sz="1600" b="1" dirty="0" smtClean="0"/>
          </a:p>
          <a:p>
            <a:r>
              <a:rPr lang="ja-JP" altLang="en-US" sz="1600" b="1" dirty="0" smtClean="0"/>
              <a:t>　　　　　</a:t>
            </a:r>
            <a:r>
              <a:rPr kumimoji="1" lang="en-US" altLang="ja-JP" sz="1600" b="1" dirty="0" smtClean="0"/>
              <a:t>※</a:t>
            </a:r>
            <a:r>
              <a:rPr kumimoji="1" lang="ja-JP" altLang="en-US" sz="1600" b="1" dirty="0" smtClean="0"/>
              <a:t>米国未批准</a:t>
            </a:r>
            <a:endParaRPr kumimoji="1" lang="en-US" altLang="ja-JP" sz="1600" b="1" dirty="0" smtClean="0"/>
          </a:p>
          <a:p>
            <a:endParaRPr kumimoji="1" lang="en-US" altLang="ja-JP" sz="1600" b="1" dirty="0" smtClean="0"/>
          </a:p>
          <a:p>
            <a:r>
              <a:rPr lang="en-US" altLang="ja-JP" sz="1600" b="1" dirty="0" smtClean="0"/>
              <a:t>2009</a:t>
            </a:r>
            <a:r>
              <a:rPr lang="ja-JP" altLang="en-US" sz="1600" b="1" dirty="0" smtClean="0"/>
              <a:t>年　</a:t>
            </a:r>
            <a:r>
              <a:rPr lang="ja-JP" altLang="en-US" sz="1600" b="1" u="sng" dirty="0" smtClean="0"/>
              <a:t>「コペンハーゲン合意」</a:t>
            </a:r>
            <a:r>
              <a:rPr lang="ja-JP" altLang="en-US" sz="1600" b="1" dirty="0" smtClean="0"/>
              <a:t>（</a:t>
            </a:r>
            <a:r>
              <a:rPr lang="en-US" altLang="ja-JP" sz="1600" b="1" dirty="0" smtClean="0"/>
              <a:t>COP15</a:t>
            </a:r>
            <a:r>
              <a:rPr lang="ja-JP" altLang="en-US" sz="1600" b="1" dirty="0" smtClean="0"/>
              <a:t>）</a:t>
            </a:r>
            <a:endParaRPr lang="en-US" altLang="ja-JP" sz="1600" b="1" dirty="0" smtClean="0"/>
          </a:p>
          <a:p>
            <a:r>
              <a:rPr kumimoji="1" lang="ja-JP" altLang="en-US" sz="1600" b="1" dirty="0"/>
              <a:t>　</a:t>
            </a:r>
            <a:r>
              <a:rPr kumimoji="1" lang="ja-JP" altLang="en-US" sz="1600" b="1" dirty="0" smtClean="0"/>
              <a:t>　   </a:t>
            </a:r>
            <a:r>
              <a:rPr lang="ja-JP" altLang="en-US" sz="1600" b="1" dirty="0" smtClean="0"/>
              <a:t>→先進国・途上国の削減目標・行動をリスト化</a:t>
            </a:r>
            <a:endParaRPr lang="en-US" altLang="ja-JP" sz="1600" b="1" dirty="0" smtClean="0"/>
          </a:p>
          <a:p>
            <a:r>
              <a:rPr lang="ja-JP" altLang="en-US" sz="1600" b="1" dirty="0" smtClean="0"/>
              <a:t>　　　すること等に留意（</a:t>
            </a:r>
            <a:r>
              <a:rPr lang="en-US" altLang="ja-JP" sz="1600" b="1" dirty="0" smtClean="0"/>
              <a:t>COP</a:t>
            </a:r>
            <a:r>
              <a:rPr lang="ja-JP" altLang="en-US" sz="1600" b="1" dirty="0" smtClean="0"/>
              <a:t>決定に至らず）。</a:t>
            </a:r>
            <a:endParaRPr lang="en-US" altLang="ja-JP" sz="1600" b="1" dirty="0" smtClean="0"/>
          </a:p>
          <a:p>
            <a:endParaRPr lang="en-US" altLang="ja-JP" sz="1600" b="1" dirty="0" smtClean="0"/>
          </a:p>
          <a:p>
            <a:r>
              <a:rPr lang="en-US" altLang="ja-JP" sz="1600" b="1" dirty="0" smtClean="0"/>
              <a:t>2010</a:t>
            </a:r>
            <a:r>
              <a:rPr lang="ja-JP" altLang="en-US" sz="1600" b="1" dirty="0" smtClean="0"/>
              <a:t>年　</a:t>
            </a:r>
            <a:r>
              <a:rPr lang="ja-JP" altLang="en-US" sz="1600" b="1" u="sng" dirty="0" smtClean="0"/>
              <a:t>「カンクン合意」 </a:t>
            </a:r>
            <a:r>
              <a:rPr lang="ja-JP" altLang="en-US" sz="1600" b="1" dirty="0" smtClean="0"/>
              <a:t>（</a:t>
            </a:r>
            <a:r>
              <a:rPr lang="en-US" altLang="ja-JP" sz="1600" b="1" dirty="0" smtClean="0"/>
              <a:t>COP16</a:t>
            </a:r>
            <a:r>
              <a:rPr lang="ja-JP" altLang="en-US" sz="1600" b="1" dirty="0" smtClean="0"/>
              <a:t>）</a:t>
            </a:r>
            <a:endParaRPr lang="en-US" altLang="ja-JP" sz="1600" b="1" dirty="0" smtClean="0"/>
          </a:p>
          <a:p>
            <a:r>
              <a:rPr kumimoji="1" lang="ja-JP" altLang="en-US" sz="1600" b="1" dirty="0" smtClean="0"/>
              <a:t>　　   →各国が提出した削減目標等を国連文書に整理。</a:t>
            </a:r>
            <a:endParaRPr kumimoji="1" lang="en-US" altLang="ja-JP" sz="1600" b="1" dirty="0" smtClean="0"/>
          </a:p>
          <a:p>
            <a:endParaRPr kumimoji="1" lang="en-US" altLang="ja-JP" sz="1600" b="1" dirty="0" smtClean="0"/>
          </a:p>
          <a:p>
            <a:r>
              <a:rPr lang="en-US" altLang="ja-JP" sz="1600" b="1" dirty="0" smtClean="0"/>
              <a:t>2011</a:t>
            </a:r>
            <a:r>
              <a:rPr lang="ja-JP" altLang="en-US" sz="1600" b="1" dirty="0" smtClean="0"/>
              <a:t>年　</a:t>
            </a:r>
            <a:r>
              <a:rPr lang="ja-JP" altLang="en-US" sz="1600" b="1" u="sng" dirty="0" smtClean="0"/>
              <a:t>「ダーバン合意」</a:t>
            </a:r>
            <a:r>
              <a:rPr lang="ja-JP" altLang="en-US" sz="1600" b="1" dirty="0" smtClean="0"/>
              <a:t>（</a:t>
            </a:r>
            <a:r>
              <a:rPr lang="en-US" altLang="ja-JP" sz="1600" b="1" dirty="0" smtClean="0"/>
              <a:t>COP17</a:t>
            </a:r>
            <a:r>
              <a:rPr lang="ja-JP" altLang="en-US" sz="1600" b="1" dirty="0" smtClean="0"/>
              <a:t>）</a:t>
            </a:r>
            <a:endParaRPr lang="en-US" altLang="ja-JP" sz="1600" b="1" dirty="0" smtClean="0"/>
          </a:p>
          <a:p>
            <a:r>
              <a:rPr lang="ja-JP" altLang="en-US" sz="1600" b="1" dirty="0" smtClean="0"/>
              <a:t>　　　→</a:t>
            </a:r>
            <a:r>
              <a:rPr lang="ja-JP" altLang="en-US" sz="1600" b="1" u="sng" dirty="0" smtClean="0"/>
              <a:t>全ての国が参加する新たな枠組み構築に向けた作業部会（</a:t>
            </a:r>
            <a:r>
              <a:rPr lang="en-US" altLang="ja-JP" sz="1600" b="1" u="sng" dirty="0" smtClean="0"/>
              <a:t>ADP</a:t>
            </a:r>
            <a:r>
              <a:rPr lang="ja-JP" altLang="en-US" sz="1600" b="1" u="sng" dirty="0" smtClean="0"/>
              <a:t>）の設置</a:t>
            </a:r>
            <a:r>
              <a:rPr lang="ja-JP" altLang="en-US" sz="1600" b="1" dirty="0" smtClean="0"/>
              <a:t>。</a:t>
            </a:r>
            <a:endParaRPr lang="en-US" altLang="ja-JP" sz="1600" b="1" dirty="0" smtClean="0"/>
          </a:p>
          <a:p>
            <a:endParaRPr lang="en-US" altLang="ja-JP" sz="1600" b="1" dirty="0" smtClean="0"/>
          </a:p>
          <a:p>
            <a:r>
              <a:rPr kumimoji="1" lang="en-US" altLang="ja-JP" sz="1600" b="1" dirty="0" smtClean="0"/>
              <a:t>2012</a:t>
            </a:r>
            <a:r>
              <a:rPr kumimoji="1" lang="ja-JP" altLang="en-US" sz="1600" b="1" dirty="0" smtClean="0"/>
              <a:t>年　「ドーハ気候ゲートウェイ」（</a:t>
            </a:r>
            <a:r>
              <a:rPr kumimoji="1" lang="en-US" altLang="ja-JP" sz="1600" b="1" dirty="0" smtClean="0"/>
              <a:t>COP18</a:t>
            </a:r>
            <a:r>
              <a:rPr kumimoji="1" lang="ja-JP" altLang="en-US" sz="1600" b="1" dirty="0" smtClean="0"/>
              <a:t>）</a:t>
            </a:r>
            <a:endParaRPr kumimoji="1" lang="en-US" altLang="ja-JP" sz="1600" b="1" dirty="0" smtClean="0"/>
          </a:p>
          <a:p>
            <a:r>
              <a:rPr lang="ja-JP" altLang="en-US" sz="1600" b="1" dirty="0"/>
              <a:t>　</a:t>
            </a:r>
            <a:r>
              <a:rPr lang="ja-JP" altLang="en-US" sz="1600" b="1" dirty="0" smtClean="0"/>
              <a:t>　　→</a:t>
            </a:r>
            <a:r>
              <a:rPr lang="ja-JP" altLang="en-US" sz="1600" b="1" dirty="0"/>
              <a:t>京都議定書第</a:t>
            </a:r>
            <a:r>
              <a:rPr lang="en-US" altLang="ja-JP" sz="1600" b="1" dirty="0"/>
              <a:t>2</a:t>
            </a:r>
            <a:r>
              <a:rPr lang="ja-JP" altLang="en-US" sz="1600" b="1" dirty="0"/>
              <a:t>約束期間の</a:t>
            </a:r>
            <a:r>
              <a:rPr lang="ja-JP" altLang="en-US" sz="1600" b="1" dirty="0" smtClean="0"/>
              <a:t>設定。</a:t>
            </a:r>
            <a:endParaRPr lang="en-US" altLang="ja-JP" sz="1600" b="1" dirty="0" smtClean="0"/>
          </a:p>
          <a:p>
            <a:endParaRPr kumimoji="1" lang="en-US" altLang="ja-JP" sz="1600" b="1" dirty="0" smtClean="0"/>
          </a:p>
          <a:p>
            <a:r>
              <a:rPr lang="en-US" altLang="ja-JP" sz="1600" b="1" dirty="0" smtClean="0"/>
              <a:t>2013</a:t>
            </a:r>
            <a:r>
              <a:rPr lang="ja-JP" altLang="en-US" sz="1600" b="1" dirty="0" smtClean="0">
                <a:latin typeface="+mn-ea"/>
              </a:rPr>
              <a:t>年　ワルシャワ決定（</a:t>
            </a:r>
            <a:r>
              <a:rPr lang="en-US" altLang="ja-JP" sz="1600" b="1" dirty="0" smtClean="0"/>
              <a:t> COP19</a:t>
            </a:r>
            <a:r>
              <a:rPr lang="ja-JP" altLang="en-US" sz="1600" b="1" dirty="0" smtClean="0">
                <a:latin typeface="+mn-ea"/>
              </a:rPr>
              <a:t>）</a:t>
            </a:r>
            <a:endParaRPr lang="en-US" altLang="ja-JP" sz="1600" b="1" dirty="0" smtClean="0">
              <a:latin typeface="+mn-ea"/>
            </a:endParaRPr>
          </a:p>
          <a:p>
            <a:r>
              <a:rPr lang="en-US" altLang="ja-JP" sz="1600" b="1" dirty="0" smtClean="0">
                <a:latin typeface="+mn-ea"/>
              </a:rPr>
              <a:t> </a:t>
            </a:r>
            <a:r>
              <a:rPr lang="ja-JP" altLang="en-US" sz="1600" b="1" dirty="0" smtClean="0">
                <a:latin typeface="+mn-ea"/>
              </a:rPr>
              <a:t>　　 </a:t>
            </a:r>
            <a:r>
              <a:rPr lang="ja-JP" altLang="en-US" sz="1600" b="1" dirty="0" smtClean="0"/>
              <a:t>→</a:t>
            </a:r>
            <a:r>
              <a:rPr lang="en-US" altLang="ja-JP" sz="1600" b="1" dirty="0" smtClean="0">
                <a:latin typeface="+mn-ea"/>
              </a:rPr>
              <a:t>ADP</a:t>
            </a:r>
            <a:r>
              <a:rPr lang="ja-JP" altLang="en-US" sz="1600" b="1" dirty="0" smtClean="0">
                <a:latin typeface="+mn-ea"/>
              </a:rPr>
              <a:t>の約束提出時期等今後の作業計画決定、気候変動の悪影響に関する損失・被害（ロス＆　　</a:t>
            </a:r>
            <a:endParaRPr lang="en-US" altLang="ja-JP" sz="1600" b="1" dirty="0" smtClean="0">
              <a:latin typeface="+mn-ea"/>
            </a:endParaRPr>
          </a:p>
          <a:p>
            <a:r>
              <a:rPr lang="ja-JP" altLang="en-US" sz="1600" b="1" dirty="0">
                <a:latin typeface="+mn-ea"/>
              </a:rPr>
              <a:t>　</a:t>
            </a:r>
            <a:r>
              <a:rPr lang="ja-JP" altLang="en-US" sz="1600" b="1" dirty="0" smtClean="0">
                <a:latin typeface="+mn-ea"/>
              </a:rPr>
              <a:t>       ダメージ）について，「ワルシャワ国際メカニズム」を設立。</a:t>
            </a:r>
            <a:endParaRPr lang="en-US" altLang="ja-JP" sz="1600" b="1" dirty="0" smtClean="0">
              <a:latin typeface="+mn-ea"/>
            </a:endParaRPr>
          </a:p>
          <a:p>
            <a:endParaRPr lang="en-US" altLang="ja-JP" sz="1600" b="1" dirty="0" smtClean="0">
              <a:latin typeface="+mn-ea"/>
            </a:endParaRPr>
          </a:p>
          <a:p>
            <a:r>
              <a:rPr lang="en-US" altLang="ja-JP" sz="1600" b="1" dirty="0" smtClean="0"/>
              <a:t>2014</a:t>
            </a:r>
            <a:r>
              <a:rPr lang="ja-JP" altLang="en-US" sz="1600" b="1" dirty="0" smtClean="0">
                <a:latin typeface="+mn-ea"/>
              </a:rPr>
              <a:t>年</a:t>
            </a:r>
            <a:r>
              <a:rPr lang="ja-JP" altLang="en-US" sz="1600" b="1" dirty="0">
                <a:latin typeface="+mn-ea"/>
              </a:rPr>
              <a:t>　</a:t>
            </a:r>
            <a:r>
              <a:rPr lang="ja-JP" altLang="en-US" sz="1600" b="1" dirty="0" smtClean="0">
                <a:latin typeface="+mn-ea"/>
              </a:rPr>
              <a:t>「気候行動のためのリマ声明」（</a:t>
            </a:r>
            <a:r>
              <a:rPr lang="en-US" altLang="ja-JP" sz="1600" b="1" dirty="0" smtClean="0"/>
              <a:t> COP20</a:t>
            </a:r>
            <a:r>
              <a:rPr lang="ja-JP" altLang="en-US" sz="1600" b="1" dirty="0" smtClean="0">
                <a:latin typeface="+mn-ea"/>
              </a:rPr>
              <a:t>）</a:t>
            </a:r>
            <a:endParaRPr lang="en-US" altLang="ja-JP" sz="1600" b="1" dirty="0" smtClean="0">
              <a:latin typeface="+mn-ea"/>
            </a:endParaRPr>
          </a:p>
          <a:p>
            <a:r>
              <a:rPr lang="en-US" altLang="ja-JP" sz="1600" b="1" dirty="0">
                <a:latin typeface="+mn-ea"/>
              </a:rPr>
              <a:t> </a:t>
            </a:r>
            <a:r>
              <a:rPr lang="en-US" altLang="ja-JP" sz="1600" b="1" dirty="0" smtClean="0">
                <a:latin typeface="+mn-ea"/>
              </a:rPr>
              <a:t>     </a:t>
            </a:r>
            <a:r>
              <a:rPr lang="ja-JP" altLang="en-US" sz="1600" b="1" dirty="0" smtClean="0"/>
              <a:t>→事前情報として参照値（基準年等）・期間・対象範囲・カバー率等を約束草案に含むことを決定。</a:t>
            </a:r>
            <a:endParaRPr lang="en-US" altLang="ja-JP" sz="1600" b="1" dirty="0" smtClean="0">
              <a:latin typeface="+mn-ea"/>
            </a:endParaRPr>
          </a:p>
        </p:txBody>
      </p:sp>
      <p:sp>
        <p:nvSpPr>
          <p:cNvPr id="4" name="テキスト ボックス 3"/>
          <p:cNvSpPr txBox="1"/>
          <p:nvPr/>
        </p:nvSpPr>
        <p:spPr>
          <a:xfrm>
            <a:off x="0" y="1"/>
            <a:ext cx="9144000" cy="523220"/>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kumimoji="1" lang="ja-JP" altLang="en-US" sz="2800" dirty="0" smtClean="0"/>
              <a:t>気候変動交渉の現状</a:t>
            </a:r>
            <a:endParaRPr kumimoji="1" lang="ja-JP" altLang="en-US" sz="2800" dirty="0"/>
          </a:p>
        </p:txBody>
      </p:sp>
      <p:sp>
        <p:nvSpPr>
          <p:cNvPr id="5" name="角丸四角形吹き出し 4"/>
          <p:cNvSpPr/>
          <p:nvPr/>
        </p:nvSpPr>
        <p:spPr>
          <a:xfrm>
            <a:off x="107504" y="523221"/>
            <a:ext cx="1080120" cy="360040"/>
          </a:xfrm>
          <a:prstGeom prst="wedgeRoundRectCallout">
            <a:avLst>
              <a:gd name="adj1" fmla="val -20833"/>
              <a:gd name="adj2" fmla="val 49673"/>
              <a:gd name="adj3" fmla="val 16667"/>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rPr>
              <a:t>経緯</a:t>
            </a:r>
            <a:endParaRPr kumimoji="1" lang="ja-JP" altLang="en-US" sz="2000" dirty="0">
              <a:solidFill>
                <a:schemeClr val="tx1"/>
              </a:solidFill>
            </a:endParaRPr>
          </a:p>
        </p:txBody>
      </p:sp>
      <p:grpSp>
        <p:nvGrpSpPr>
          <p:cNvPr id="3" name="グループ化 2"/>
          <p:cNvGrpSpPr/>
          <p:nvPr/>
        </p:nvGrpSpPr>
        <p:grpSpPr>
          <a:xfrm>
            <a:off x="5244827" y="1168081"/>
            <a:ext cx="3672408" cy="2054116"/>
            <a:chOff x="5292080" y="1334874"/>
            <a:chExt cx="3672408" cy="2054116"/>
          </a:xfrm>
        </p:grpSpPr>
        <p:sp>
          <p:nvSpPr>
            <p:cNvPr id="12" name="角丸四角形吹き出し 11"/>
            <p:cNvSpPr/>
            <p:nvPr/>
          </p:nvSpPr>
          <p:spPr>
            <a:xfrm>
              <a:off x="5292080" y="1334874"/>
              <a:ext cx="3672408" cy="432048"/>
            </a:xfrm>
            <a:prstGeom prst="wedgeRoundRectCallout">
              <a:avLst>
                <a:gd name="adj1" fmla="val -20833"/>
                <a:gd name="adj2" fmla="val 49673"/>
                <a:gd name="adj3" fmla="val 16667"/>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1"/>
                  </a:solidFill>
                </a:rPr>
                <a:t>気候変動枠組条約締約国会議（</a:t>
              </a:r>
              <a:r>
                <a:rPr lang="en-US" altLang="ja-JP" sz="1400" b="1" dirty="0" smtClean="0">
                  <a:solidFill>
                    <a:schemeClr val="tx1"/>
                  </a:solidFill>
                </a:rPr>
                <a:t>COP</a:t>
              </a:r>
              <a:r>
                <a:rPr lang="ja-JP" altLang="en-US" sz="1400" b="1" dirty="0" smtClean="0">
                  <a:solidFill>
                    <a:schemeClr val="tx1"/>
                  </a:solidFill>
                </a:rPr>
                <a:t>）</a:t>
              </a:r>
              <a:endParaRPr kumimoji="1" lang="ja-JP" altLang="en-US" sz="1400" b="1" dirty="0">
                <a:solidFill>
                  <a:schemeClr val="tx1"/>
                </a:solidFill>
              </a:endParaRPr>
            </a:p>
          </p:txBody>
        </p:sp>
        <p:sp>
          <p:nvSpPr>
            <p:cNvPr id="13" name="角丸四角形吹き出し 12"/>
            <p:cNvSpPr/>
            <p:nvPr/>
          </p:nvSpPr>
          <p:spPr>
            <a:xfrm>
              <a:off x="7812360" y="2270978"/>
              <a:ext cx="1080120" cy="720080"/>
            </a:xfrm>
            <a:prstGeom prst="wedgeRoundRectCallout">
              <a:avLst>
                <a:gd name="adj1" fmla="val -20833"/>
                <a:gd name="adj2" fmla="val 49673"/>
                <a:gd name="adj3" fmla="val 16667"/>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solidFill>
                    <a:schemeClr val="tx1"/>
                  </a:solidFill>
                </a:rPr>
                <a:t>京都議定書</a:t>
              </a:r>
              <a:endParaRPr lang="en-US" altLang="ja-JP" sz="1200" b="1" dirty="0" smtClean="0">
                <a:solidFill>
                  <a:schemeClr val="tx1"/>
                </a:solidFill>
              </a:endParaRPr>
            </a:p>
            <a:p>
              <a:pPr algn="ctr"/>
              <a:r>
                <a:rPr lang="ja-JP" altLang="en-US" sz="1200" b="1" dirty="0" smtClean="0">
                  <a:solidFill>
                    <a:schemeClr val="tx1"/>
                  </a:solidFill>
                </a:rPr>
                <a:t>締約国会議（</a:t>
              </a:r>
              <a:r>
                <a:rPr lang="en-US" altLang="ja-JP" sz="1200" b="1" dirty="0" smtClean="0">
                  <a:solidFill>
                    <a:schemeClr val="tx1"/>
                  </a:solidFill>
                </a:rPr>
                <a:t>CMP</a:t>
              </a:r>
              <a:r>
                <a:rPr lang="ja-JP" altLang="en-US" sz="1200" b="1" dirty="0" smtClean="0">
                  <a:solidFill>
                    <a:schemeClr val="tx1"/>
                  </a:solidFill>
                </a:rPr>
                <a:t>）</a:t>
              </a:r>
              <a:endParaRPr kumimoji="1" lang="ja-JP" altLang="en-US" sz="1200" b="1" dirty="0">
                <a:solidFill>
                  <a:schemeClr val="tx1"/>
                </a:solidFill>
              </a:endParaRPr>
            </a:p>
          </p:txBody>
        </p:sp>
        <p:sp>
          <p:nvSpPr>
            <p:cNvPr id="14" name="角丸四角形吹き出し 13"/>
            <p:cNvSpPr/>
            <p:nvPr/>
          </p:nvSpPr>
          <p:spPr>
            <a:xfrm>
              <a:off x="5292080" y="2342986"/>
              <a:ext cx="1152128" cy="504056"/>
            </a:xfrm>
            <a:prstGeom prst="wedgeRoundRectCallout">
              <a:avLst>
                <a:gd name="adj1" fmla="val -20833"/>
                <a:gd name="adj2" fmla="val 49673"/>
                <a:gd name="adj3" fmla="val 16667"/>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solidFill>
                    <a:schemeClr val="tx1"/>
                  </a:solidFill>
                </a:rPr>
                <a:t>補助機関会合（</a:t>
              </a:r>
              <a:r>
                <a:rPr lang="en-US" altLang="ja-JP" sz="1200" b="1" dirty="0" smtClean="0">
                  <a:solidFill>
                    <a:schemeClr val="tx1"/>
                  </a:solidFill>
                </a:rPr>
                <a:t>SBI/SBSTA</a:t>
              </a:r>
              <a:r>
                <a:rPr lang="ja-JP" altLang="en-US" sz="1200" b="1" dirty="0" smtClean="0">
                  <a:solidFill>
                    <a:schemeClr val="tx1"/>
                  </a:solidFill>
                </a:rPr>
                <a:t>）</a:t>
              </a:r>
              <a:endParaRPr kumimoji="1" lang="ja-JP" altLang="en-US" sz="1200" b="1" dirty="0">
                <a:solidFill>
                  <a:schemeClr val="tx1"/>
                </a:solidFill>
              </a:endParaRPr>
            </a:p>
          </p:txBody>
        </p:sp>
        <p:sp>
          <p:nvSpPr>
            <p:cNvPr id="17" name="角丸四角形吹き出し 16"/>
            <p:cNvSpPr/>
            <p:nvPr/>
          </p:nvSpPr>
          <p:spPr>
            <a:xfrm>
              <a:off x="6588224" y="2270978"/>
              <a:ext cx="1080120" cy="792088"/>
            </a:xfrm>
            <a:prstGeom prst="wedgeRoundRectCallout">
              <a:avLst>
                <a:gd name="adj1" fmla="val -20833"/>
                <a:gd name="adj2" fmla="val 49673"/>
                <a:gd name="adj3" fmla="val 16667"/>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solidFill>
                    <a:schemeClr val="tx1"/>
                  </a:solidFill>
                </a:rPr>
                <a:t>将来枠組み作業部会</a:t>
              </a:r>
              <a:endParaRPr lang="en-US" altLang="ja-JP" sz="1200" b="1" dirty="0" smtClean="0">
                <a:solidFill>
                  <a:schemeClr val="tx1"/>
                </a:solidFill>
              </a:endParaRPr>
            </a:p>
            <a:p>
              <a:pPr algn="ctr"/>
              <a:r>
                <a:rPr lang="ja-JP" altLang="en-US" sz="1200" b="1" dirty="0" smtClean="0">
                  <a:solidFill>
                    <a:schemeClr val="tx1"/>
                  </a:solidFill>
                </a:rPr>
                <a:t>（</a:t>
              </a:r>
              <a:r>
                <a:rPr lang="en-US" altLang="ja-JP" sz="1200" b="1" dirty="0" smtClean="0">
                  <a:solidFill>
                    <a:schemeClr val="tx1"/>
                  </a:solidFill>
                </a:rPr>
                <a:t>ADP</a:t>
              </a:r>
              <a:r>
                <a:rPr lang="ja-JP" altLang="en-US" sz="1200" b="1" dirty="0" smtClean="0">
                  <a:solidFill>
                    <a:schemeClr val="tx1"/>
                  </a:solidFill>
                </a:rPr>
                <a:t>）</a:t>
              </a:r>
              <a:endParaRPr kumimoji="1" lang="ja-JP" altLang="en-US" sz="1200" b="1" dirty="0">
                <a:solidFill>
                  <a:schemeClr val="tx1"/>
                </a:solidFill>
              </a:endParaRPr>
            </a:p>
          </p:txBody>
        </p:sp>
        <p:cxnSp>
          <p:nvCxnSpPr>
            <p:cNvPr id="26" name="直線コネクタ 25"/>
            <p:cNvCxnSpPr>
              <a:stCxn id="12" idx="2"/>
              <a:endCxn id="17" idx="0"/>
            </p:cNvCxnSpPr>
            <p:nvPr/>
          </p:nvCxnSpPr>
          <p:spPr>
            <a:xfrm>
              <a:off x="7128284" y="1766922"/>
              <a:ext cx="0" cy="504056"/>
            </a:xfrm>
            <a:prstGeom prst="line">
              <a:avLst/>
            </a:prstGeom>
          </p:spPr>
          <p:style>
            <a:lnRef idx="3">
              <a:schemeClr val="accent4"/>
            </a:lnRef>
            <a:fillRef idx="0">
              <a:schemeClr val="accent4"/>
            </a:fillRef>
            <a:effectRef idx="2">
              <a:schemeClr val="accent4"/>
            </a:effectRef>
            <a:fontRef idx="minor">
              <a:schemeClr val="tx1"/>
            </a:fontRef>
          </p:style>
        </p:cxnSp>
        <p:sp>
          <p:nvSpPr>
            <p:cNvPr id="30" name="テキスト ボックス 29"/>
            <p:cNvSpPr txBox="1"/>
            <p:nvPr/>
          </p:nvSpPr>
          <p:spPr>
            <a:xfrm>
              <a:off x="6516216" y="3135074"/>
              <a:ext cx="1224136" cy="253916"/>
            </a:xfrm>
            <a:prstGeom prst="rect">
              <a:avLst/>
            </a:prstGeom>
            <a:noFill/>
          </p:spPr>
          <p:txBody>
            <a:bodyPr wrap="square" rtlCol="0">
              <a:spAutoFit/>
            </a:bodyPr>
            <a:lstStyle/>
            <a:p>
              <a:r>
                <a:rPr kumimoji="1" lang="en-US" altLang="ja-JP" sz="1050" b="1" dirty="0" smtClean="0"/>
                <a:t>※COP17</a:t>
              </a:r>
              <a:r>
                <a:rPr kumimoji="1" lang="ja-JP" altLang="en-US" sz="1050" b="1" dirty="0" smtClean="0"/>
                <a:t>で設置</a:t>
              </a:r>
              <a:endParaRPr kumimoji="1" lang="ja-JP" altLang="en-US" sz="1050" b="1" dirty="0"/>
            </a:p>
          </p:txBody>
        </p:sp>
        <p:cxnSp>
          <p:nvCxnSpPr>
            <p:cNvPr id="27" name="直線コネクタ 26"/>
            <p:cNvCxnSpPr>
              <a:endCxn id="14" idx="0"/>
            </p:cNvCxnSpPr>
            <p:nvPr/>
          </p:nvCxnSpPr>
          <p:spPr>
            <a:xfrm>
              <a:off x="5868144" y="1766922"/>
              <a:ext cx="0" cy="576064"/>
            </a:xfrm>
            <a:prstGeom prst="line">
              <a:avLst/>
            </a:prstGeom>
            <a:ln>
              <a:solidFill>
                <a:schemeClr val="accent3">
                  <a:lumMod val="75000"/>
                </a:schemeClr>
              </a:solidFill>
            </a:ln>
          </p:spPr>
          <p:style>
            <a:lnRef idx="3">
              <a:schemeClr val="accent4"/>
            </a:lnRef>
            <a:fillRef idx="0">
              <a:schemeClr val="accent4"/>
            </a:fillRef>
            <a:effectRef idx="2">
              <a:schemeClr val="accent4"/>
            </a:effectRef>
            <a:fontRef idx="minor">
              <a:schemeClr val="tx1"/>
            </a:fontRef>
          </p:style>
        </p:cxnSp>
        <p:cxnSp>
          <p:nvCxnSpPr>
            <p:cNvPr id="33" name="直線コネクタ 32"/>
            <p:cNvCxnSpPr/>
            <p:nvPr/>
          </p:nvCxnSpPr>
          <p:spPr>
            <a:xfrm>
              <a:off x="8316416" y="1766922"/>
              <a:ext cx="0" cy="504056"/>
            </a:xfrm>
            <a:prstGeom prst="line">
              <a:avLst/>
            </a:prstGeom>
            <a:ln>
              <a:solidFill>
                <a:schemeClr val="accent6"/>
              </a:solidFill>
            </a:ln>
          </p:spPr>
          <p:style>
            <a:lnRef idx="3">
              <a:schemeClr val="accent4"/>
            </a:lnRef>
            <a:fillRef idx="0">
              <a:schemeClr val="accent4"/>
            </a:fillRef>
            <a:effectRef idx="2">
              <a:schemeClr val="accent4"/>
            </a:effectRef>
            <a:fontRef idx="minor">
              <a:schemeClr val="tx1"/>
            </a:fontRef>
          </p:style>
        </p:cxnSp>
      </p:grpSp>
      <p:sp>
        <p:nvSpPr>
          <p:cNvPr id="19" name="正方形/長方形 18"/>
          <p:cNvSpPr/>
          <p:nvPr/>
        </p:nvSpPr>
        <p:spPr>
          <a:xfrm>
            <a:off x="5125567" y="622134"/>
            <a:ext cx="3910929" cy="2678490"/>
          </a:xfrm>
          <a:prstGeom prst="rect">
            <a:avLst/>
          </a:prstGeom>
          <a:no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角丸四角形吹き出し 9"/>
          <p:cNvSpPr/>
          <p:nvPr/>
        </p:nvSpPr>
        <p:spPr>
          <a:xfrm>
            <a:off x="5164114" y="639895"/>
            <a:ext cx="771576" cy="360040"/>
          </a:xfrm>
          <a:prstGeom prst="wedgeRoundRectCallout">
            <a:avLst>
              <a:gd name="adj1" fmla="val -20833"/>
              <a:gd name="adj2" fmla="val 49673"/>
              <a:gd name="adj3" fmla="val 16667"/>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rPr>
              <a:t>構造</a:t>
            </a:r>
            <a:endParaRPr kumimoji="1" lang="ja-JP" altLang="en-US" sz="2000" dirty="0">
              <a:solidFill>
                <a:schemeClr val="tx1"/>
              </a:solidFill>
            </a:endParaRPr>
          </a:p>
        </p:txBody>
      </p:sp>
      <p:sp>
        <p:nvSpPr>
          <p:cNvPr id="2" name="スライド番号プレースホルダー 1"/>
          <p:cNvSpPr>
            <a:spLocks noGrp="1"/>
          </p:cNvSpPr>
          <p:nvPr>
            <p:ph type="sldNum" sz="quarter" idx="12"/>
          </p:nvPr>
        </p:nvSpPr>
        <p:spPr>
          <a:xfrm>
            <a:off x="6990717" y="6525344"/>
            <a:ext cx="2133600" cy="332656"/>
          </a:xfrm>
        </p:spPr>
        <p:txBody>
          <a:bodyPr/>
          <a:lstStyle/>
          <a:p>
            <a:pPr algn="r" rtl="0" fontAlgn="base">
              <a:spcBef>
                <a:spcPct val="0"/>
              </a:spcBef>
              <a:spcAft>
                <a:spcPct val="0"/>
              </a:spcAft>
              <a:defRPr/>
            </a:pPr>
            <a:fld id="{7EF21B02-0304-4327-8737-AAF648AE6104}" type="slidenum">
              <a:rPr kumimoji="1" lang="en-US" altLang="ja-JP" sz="1200" kern="1200" smtClean="0">
                <a:solidFill>
                  <a:schemeClr val="tx1"/>
                </a:solidFill>
                <a:latin typeface="Arial" pitchFamily="34" charset="0"/>
                <a:ea typeface="ＭＳ Ｐゴシック" pitchFamily="50" charset="-128"/>
                <a:cs typeface="+mn-cs"/>
              </a:rPr>
              <a:pPr algn="r" rtl="0" fontAlgn="base">
                <a:spcBef>
                  <a:spcPct val="0"/>
                </a:spcBef>
                <a:spcAft>
                  <a:spcPct val="0"/>
                </a:spcAft>
                <a:defRPr/>
              </a:pPr>
              <a:t>4</a:t>
            </a:fld>
            <a:endParaRPr kumimoji="1" lang="en-US" altLang="ja-JP" sz="1200" kern="1200" dirty="0">
              <a:solidFill>
                <a:schemeClr val="tx1"/>
              </a:solidFill>
              <a:latin typeface="Arial" pitchFamily="34" charset="0"/>
              <a:ea typeface="ＭＳ Ｐゴシック" pitchFamily="50" charset="-128"/>
              <a:cs typeface="+mn-cs"/>
            </a:endParaRPr>
          </a:p>
        </p:txBody>
      </p:sp>
    </p:spTree>
    <p:extLst>
      <p:ext uri="{BB962C8B-B14F-4D97-AF65-F5344CB8AC3E}">
        <p14:creationId xmlns:p14="http://schemas.microsoft.com/office/powerpoint/2010/main" val="40286088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正方形/長方形 45"/>
          <p:cNvSpPr/>
          <p:nvPr/>
        </p:nvSpPr>
        <p:spPr>
          <a:xfrm>
            <a:off x="3887924" y="947737"/>
            <a:ext cx="504056" cy="5727700"/>
          </a:xfrm>
          <a:prstGeom prst="rect">
            <a:avLst/>
          </a:prstGeom>
          <a:solidFill>
            <a:srgbClr val="FF0000"/>
          </a:solidFill>
        </p:spPr>
        <p:style>
          <a:lnRef idx="3">
            <a:schemeClr val="lt1"/>
          </a:lnRef>
          <a:fillRef idx="1">
            <a:schemeClr val="accent6"/>
          </a:fillRef>
          <a:effectRef idx="1">
            <a:schemeClr val="accent6"/>
          </a:effectRef>
          <a:fontRef idx="minor">
            <a:schemeClr val="lt1"/>
          </a:fontRef>
        </p:style>
        <p:txBody>
          <a:bodyPr lIns="91432" tIns="45716" rIns="91432" bIns="45716" anchor="ctr"/>
          <a:lstStyle/>
          <a:p>
            <a:pPr algn="ctr" fontAlgn="auto">
              <a:lnSpc>
                <a:spcPts val="1500"/>
              </a:lnSpc>
              <a:spcBef>
                <a:spcPts val="0"/>
              </a:spcBef>
              <a:spcAft>
                <a:spcPts val="0"/>
              </a:spcAft>
              <a:defRPr/>
            </a:pPr>
            <a:r>
              <a:rPr lang="en-US" altLang="ja-JP" sz="2000" b="1" dirty="0" smtClean="0">
                <a:solidFill>
                  <a:prstClr val="white"/>
                </a:solidFill>
              </a:rPr>
              <a:t>C</a:t>
            </a:r>
          </a:p>
          <a:p>
            <a:pPr algn="ctr" fontAlgn="auto">
              <a:lnSpc>
                <a:spcPts val="1500"/>
              </a:lnSpc>
              <a:spcBef>
                <a:spcPts val="0"/>
              </a:spcBef>
              <a:spcAft>
                <a:spcPts val="0"/>
              </a:spcAft>
              <a:defRPr/>
            </a:pPr>
            <a:r>
              <a:rPr lang="en-US" altLang="ja-JP" sz="2000" b="1" dirty="0" smtClean="0">
                <a:solidFill>
                  <a:prstClr val="white"/>
                </a:solidFill>
              </a:rPr>
              <a:t>O</a:t>
            </a:r>
          </a:p>
          <a:p>
            <a:pPr algn="ctr" fontAlgn="auto">
              <a:lnSpc>
                <a:spcPts val="1500"/>
              </a:lnSpc>
              <a:spcBef>
                <a:spcPts val="0"/>
              </a:spcBef>
              <a:spcAft>
                <a:spcPts val="0"/>
              </a:spcAft>
              <a:defRPr/>
            </a:pPr>
            <a:r>
              <a:rPr lang="en-US" altLang="ja-JP" sz="2000" b="1" dirty="0" smtClean="0">
                <a:solidFill>
                  <a:prstClr val="white"/>
                </a:solidFill>
              </a:rPr>
              <a:t>P</a:t>
            </a:r>
            <a:endParaRPr lang="en-US" altLang="ja-JP" sz="2000" b="1" dirty="0">
              <a:solidFill>
                <a:prstClr val="white"/>
              </a:solidFill>
            </a:endParaRPr>
          </a:p>
          <a:p>
            <a:pPr algn="ctr" fontAlgn="auto">
              <a:lnSpc>
                <a:spcPts val="1500"/>
              </a:lnSpc>
              <a:spcBef>
                <a:spcPts val="0"/>
              </a:spcBef>
              <a:spcAft>
                <a:spcPts val="0"/>
              </a:spcAft>
              <a:defRPr/>
            </a:pPr>
            <a:r>
              <a:rPr lang="en-US" altLang="ja-JP" sz="2000" b="1" dirty="0" smtClean="0">
                <a:solidFill>
                  <a:prstClr val="white"/>
                </a:solidFill>
              </a:rPr>
              <a:t>20</a:t>
            </a:r>
          </a:p>
          <a:p>
            <a:pPr algn="ctr" fontAlgn="auto">
              <a:lnSpc>
                <a:spcPts val="1500"/>
              </a:lnSpc>
              <a:spcBef>
                <a:spcPts val="0"/>
              </a:spcBef>
              <a:spcAft>
                <a:spcPts val="0"/>
              </a:spcAft>
              <a:defRPr/>
            </a:pPr>
            <a:endParaRPr lang="en-US" altLang="ja-JP" sz="2000" b="1" dirty="0" smtClean="0">
              <a:solidFill>
                <a:prstClr val="white"/>
              </a:solidFill>
            </a:endParaRPr>
          </a:p>
          <a:p>
            <a:pPr algn="ctr" fontAlgn="auto">
              <a:lnSpc>
                <a:spcPts val="1500"/>
              </a:lnSpc>
              <a:spcBef>
                <a:spcPts val="0"/>
              </a:spcBef>
              <a:spcAft>
                <a:spcPts val="0"/>
              </a:spcAft>
              <a:defRPr/>
            </a:pPr>
            <a:endParaRPr lang="en-US" altLang="ja-JP" sz="2000" b="1" dirty="0" smtClean="0">
              <a:solidFill>
                <a:prstClr val="white"/>
              </a:solidFill>
            </a:endParaRPr>
          </a:p>
          <a:p>
            <a:pPr algn="ctr" fontAlgn="auto">
              <a:lnSpc>
                <a:spcPts val="1500"/>
              </a:lnSpc>
              <a:spcBef>
                <a:spcPts val="0"/>
              </a:spcBef>
              <a:spcAft>
                <a:spcPts val="0"/>
              </a:spcAft>
              <a:defRPr/>
            </a:pPr>
            <a:endParaRPr lang="en-US" altLang="ja-JP" sz="2000" b="1" dirty="0" smtClean="0">
              <a:solidFill>
                <a:prstClr val="white"/>
              </a:solidFill>
            </a:endParaRPr>
          </a:p>
          <a:p>
            <a:pPr algn="ctr" fontAlgn="auto">
              <a:lnSpc>
                <a:spcPts val="1500"/>
              </a:lnSpc>
              <a:spcBef>
                <a:spcPts val="0"/>
              </a:spcBef>
              <a:spcAft>
                <a:spcPts val="0"/>
              </a:spcAft>
              <a:defRPr/>
            </a:pPr>
            <a:endParaRPr lang="en-US" altLang="ja-JP" sz="2000" b="1" dirty="0">
              <a:solidFill>
                <a:prstClr val="white"/>
              </a:solidFill>
            </a:endParaRPr>
          </a:p>
          <a:p>
            <a:pPr algn="ctr" fontAlgn="auto">
              <a:spcBef>
                <a:spcPts val="0"/>
              </a:spcBef>
              <a:spcAft>
                <a:spcPts val="0"/>
              </a:spcAft>
              <a:defRPr/>
            </a:pPr>
            <a:endParaRPr lang="en-US" altLang="ja-JP" sz="2000" b="1" dirty="0">
              <a:solidFill>
                <a:prstClr val="white"/>
              </a:solidFill>
            </a:endParaRPr>
          </a:p>
          <a:p>
            <a:pPr algn="ctr" fontAlgn="auto">
              <a:spcBef>
                <a:spcPts val="0"/>
              </a:spcBef>
              <a:spcAft>
                <a:spcPts val="0"/>
              </a:spcAft>
              <a:defRPr/>
            </a:pPr>
            <a:endParaRPr lang="en-US" altLang="ja-JP" sz="2000" b="1" dirty="0">
              <a:solidFill>
                <a:prstClr val="white"/>
              </a:solidFill>
            </a:endParaRPr>
          </a:p>
          <a:p>
            <a:pPr algn="ctr" fontAlgn="auto">
              <a:spcBef>
                <a:spcPts val="0"/>
              </a:spcBef>
              <a:spcAft>
                <a:spcPts val="0"/>
              </a:spcAft>
              <a:defRPr/>
            </a:pPr>
            <a:endParaRPr lang="en-US" altLang="ja-JP" sz="2000" b="1" dirty="0">
              <a:solidFill>
                <a:prstClr val="white"/>
              </a:solidFill>
            </a:endParaRPr>
          </a:p>
          <a:p>
            <a:pPr algn="ctr" fontAlgn="auto">
              <a:spcBef>
                <a:spcPts val="0"/>
              </a:spcBef>
              <a:spcAft>
                <a:spcPts val="0"/>
              </a:spcAft>
              <a:defRPr/>
            </a:pPr>
            <a:endParaRPr lang="ja-JP" altLang="en-US" sz="2000" b="1" dirty="0">
              <a:solidFill>
                <a:prstClr val="white"/>
              </a:solidFill>
            </a:endParaRPr>
          </a:p>
        </p:txBody>
      </p:sp>
      <p:cxnSp>
        <p:nvCxnSpPr>
          <p:cNvPr id="6" name="直線コネクタ 5"/>
          <p:cNvCxnSpPr/>
          <p:nvPr/>
        </p:nvCxnSpPr>
        <p:spPr>
          <a:xfrm rot="5400000">
            <a:off x="-620526" y="3941006"/>
            <a:ext cx="5805264" cy="28724"/>
          </a:xfrm>
          <a:prstGeom prst="line">
            <a:avLst/>
          </a:prstGeom>
          <a:ln w="76200">
            <a:solidFill>
              <a:srgbClr val="FFC000"/>
            </a:solidFill>
            <a:prstDash val="dash"/>
          </a:ln>
        </p:spPr>
        <p:style>
          <a:lnRef idx="1">
            <a:schemeClr val="accent1"/>
          </a:lnRef>
          <a:fillRef idx="0">
            <a:schemeClr val="accent1"/>
          </a:fillRef>
          <a:effectRef idx="0">
            <a:schemeClr val="accent1"/>
          </a:effectRef>
          <a:fontRef idx="minor">
            <a:schemeClr val="tx1"/>
          </a:fontRef>
        </p:style>
      </p:cxnSp>
      <p:sp>
        <p:nvSpPr>
          <p:cNvPr id="43" name="右矢印 42"/>
          <p:cNvSpPr/>
          <p:nvPr/>
        </p:nvSpPr>
        <p:spPr>
          <a:xfrm>
            <a:off x="1115618" y="5661248"/>
            <a:ext cx="1224134" cy="1080120"/>
          </a:xfrm>
          <a:prstGeom prst="rightArrow">
            <a:avLst>
              <a:gd name="adj1" fmla="val 69576"/>
              <a:gd name="adj2" fmla="val 36949"/>
            </a:avLst>
          </a:prstGeom>
          <a:solidFill>
            <a:schemeClr val="accent2">
              <a:lumMod val="50000"/>
            </a:schemeClr>
          </a:solidFill>
          <a:ln>
            <a:solidFill>
              <a:schemeClr val="accent4">
                <a:lumMod val="50000"/>
              </a:schemeClr>
            </a:solidFill>
          </a:ln>
        </p:spPr>
        <p:style>
          <a:lnRef idx="3">
            <a:schemeClr val="lt1"/>
          </a:lnRef>
          <a:fillRef idx="1">
            <a:schemeClr val="accent4"/>
          </a:fillRef>
          <a:effectRef idx="1">
            <a:schemeClr val="accent4"/>
          </a:effectRef>
          <a:fontRef idx="minor">
            <a:schemeClr val="lt1"/>
          </a:fontRef>
        </p:style>
        <p:txBody>
          <a:bodyPr lIns="91432" tIns="45716" rIns="91432" bIns="45716" anchor="ctr"/>
          <a:lstStyle/>
          <a:p>
            <a:pPr algn="ctr" fontAlgn="auto">
              <a:spcBef>
                <a:spcPts val="0"/>
              </a:spcBef>
              <a:spcAft>
                <a:spcPts val="0"/>
              </a:spcAft>
              <a:defRPr/>
            </a:pPr>
            <a:r>
              <a:rPr lang="ja-JP" altLang="en-US" sz="1050" b="1" u="sng" dirty="0">
                <a:solidFill>
                  <a:prstClr val="white"/>
                </a:solidFill>
              </a:rPr>
              <a:t>第１約束期間</a:t>
            </a:r>
            <a:endParaRPr lang="en-US" altLang="ja-JP" sz="1050" b="1" u="sng" dirty="0">
              <a:solidFill>
                <a:prstClr val="white"/>
              </a:solidFill>
            </a:endParaRPr>
          </a:p>
          <a:p>
            <a:pPr algn="ctr" fontAlgn="auto">
              <a:spcBef>
                <a:spcPts val="0"/>
              </a:spcBef>
              <a:spcAft>
                <a:spcPts val="0"/>
              </a:spcAft>
              <a:defRPr/>
            </a:pPr>
            <a:r>
              <a:rPr lang="en-US" altLang="ja-JP" sz="1050" b="1" dirty="0">
                <a:solidFill>
                  <a:prstClr val="white"/>
                </a:solidFill>
              </a:rPr>
              <a:t>(</a:t>
            </a:r>
            <a:r>
              <a:rPr lang="ja-JP" altLang="en-US" sz="1050" b="1" dirty="0">
                <a:solidFill>
                  <a:prstClr val="white"/>
                </a:solidFill>
              </a:rPr>
              <a:t>～</a:t>
            </a:r>
            <a:r>
              <a:rPr lang="en-US" altLang="ja-JP" sz="1050" b="1" dirty="0">
                <a:solidFill>
                  <a:prstClr val="white"/>
                </a:solidFill>
              </a:rPr>
              <a:t>2012</a:t>
            </a:r>
            <a:r>
              <a:rPr lang="ja-JP" altLang="en-US" sz="1050" b="1" dirty="0">
                <a:solidFill>
                  <a:prstClr val="white"/>
                </a:solidFill>
              </a:rPr>
              <a:t>年</a:t>
            </a:r>
            <a:r>
              <a:rPr lang="en-US" altLang="ja-JP" sz="1050" b="1" dirty="0">
                <a:solidFill>
                  <a:prstClr val="white"/>
                </a:solidFill>
              </a:rPr>
              <a:t>)</a:t>
            </a:r>
          </a:p>
        </p:txBody>
      </p:sp>
      <p:sp>
        <p:nvSpPr>
          <p:cNvPr id="56" name="正方形/長方形 55"/>
          <p:cNvSpPr/>
          <p:nvPr/>
        </p:nvSpPr>
        <p:spPr>
          <a:xfrm>
            <a:off x="6372202" y="984250"/>
            <a:ext cx="576064" cy="5727700"/>
          </a:xfrm>
          <a:prstGeom prst="rect">
            <a:avLst/>
          </a:prstGeom>
        </p:spPr>
        <p:style>
          <a:lnRef idx="3">
            <a:schemeClr val="lt1"/>
          </a:lnRef>
          <a:fillRef idx="1">
            <a:schemeClr val="accent6"/>
          </a:fillRef>
          <a:effectRef idx="1">
            <a:schemeClr val="accent6"/>
          </a:effectRef>
          <a:fontRef idx="minor">
            <a:schemeClr val="lt1"/>
          </a:fontRef>
        </p:style>
        <p:txBody>
          <a:bodyPr lIns="91432" tIns="45716" rIns="91432" bIns="45716" anchor="ctr"/>
          <a:lstStyle/>
          <a:p>
            <a:pPr algn="ctr" fontAlgn="auto">
              <a:lnSpc>
                <a:spcPts val="1500"/>
              </a:lnSpc>
              <a:spcBef>
                <a:spcPts val="0"/>
              </a:spcBef>
              <a:spcAft>
                <a:spcPts val="0"/>
              </a:spcAft>
              <a:defRPr/>
            </a:pPr>
            <a:r>
              <a:rPr lang="en-US" altLang="ja-JP" sz="2000" b="1" dirty="0" smtClean="0">
                <a:solidFill>
                  <a:prstClr val="white"/>
                </a:solidFill>
              </a:rPr>
              <a:t>C</a:t>
            </a:r>
          </a:p>
          <a:p>
            <a:pPr algn="ctr" fontAlgn="auto">
              <a:lnSpc>
                <a:spcPts val="1500"/>
              </a:lnSpc>
              <a:spcBef>
                <a:spcPts val="0"/>
              </a:spcBef>
              <a:spcAft>
                <a:spcPts val="0"/>
              </a:spcAft>
              <a:defRPr/>
            </a:pPr>
            <a:r>
              <a:rPr lang="en-US" altLang="ja-JP" sz="2000" b="1" dirty="0" smtClean="0">
                <a:solidFill>
                  <a:prstClr val="white"/>
                </a:solidFill>
              </a:rPr>
              <a:t>O</a:t>
            </a:r>
          </a:p>
          <a:p>
            <a:pPr algn="ctr" fontAlgn="auto">
              <a:lnSpc>
                <a:spcPts val="1500"/>
              </a:lnSpc>
              <a:spcBef>
                <a:spcPts val="0"/>
              </a:spcBef>
              <a:spcAft>
                <a:spcPts val="0"/>
              </a:spcAft>
              <a:defRPr/>
            </a:pPr>
            <a:r>
              <a:rPr lang="en-US" altLang="ja-JP" sz="2000" b="1" dirty="0" smtClean="0">
                <a:solidFill>
                  <a:prstClr val="white"/>
                </a:solidFill>
              </a:rPr>
              <a:t>P</a:t>
            </a:r>
            <a:endParaRPr lang="en-US" altLang="ja-JP" sz="2000" b="1" dirty="0">
              <a:solidFill>
                <a:prstClr val="white"/>
              </a:solidFill>
            </a:endParaRPr>
          </a:p>
          <a:p>
            <a:pPr algn="ctr" fontAlgn="auto">
              <a:lnSpc>
                <a:spcPts val="1500"/>
              </a:lnSpc>
              <a:spcBef>
                <a:spcPts val="0"/>
              </a:spcBef>
              <a:spcAft>
                <a:spcPts val="0"/>
              </a:spcAft>
              <a:defRPr/>
            </a:pPr>
            <a:r>
              <a:rPr lang="en-US" altLang="ja-JP" sz="2000" b="1" dirty="0" smtClean="0">
                <a:solidFill>
                  <a:prstClr val="white"/>
                </a:solidFill>
              </a:rPr>
              <a:t>21</a:t>
            </a:r>
          </a:p>
          <a:p>
            <a:pPr algn="ctr" fontAlgn="auto">
              <a:lnSpc>
                <a:spcPts val="1500"/>
              </a:lnSpc>
              <a:spcBef>
                <a:spcPts val="0"/>
              </a:spcBef>
              <a:spcAft>
                <a:spcPts val="0"/>
              </a:spcAft>
              <a:defRPr/>
            </a:pPr>
            <a:endParaRPr lang="en-US" altLang="ja-JP" sz="2000" b="1" dirty="0" smtClean="0">
              <a:solidFill>
                <a:prstClr val="white"/>
              </a:solidFill>
            </a:endParaRPr>
          </a:p>
          <a:p>
            <a:pPr algn="ctr" fontAlgn="auto">
              <a:lnSpc>
                <a:spcPts val="1500"/>
              </a:lnSpc>
              <a:spcBef>
                <a:spcPts val="0"/>
              </a:spcBef>
              <a:spcAft>
                <a:spcPts val="0"/>
              </a:spcAft>
              <a:defRPr/>
            </a:pPr>
            <a:endParaRPr lang="en-US" altLang="ja-JP" sz="2000" b="1" dirty="0" smtClean="0">
              <a:solidFill>
                <a:prstClr val="white"/>
              </a:solidFill>
            </a:endParaRPr>
          </a:p>
          <a:p>
            <a:pPr algn="ctr" fontAlgn="auto">
              <a:lnSpc>
                <a:spcPts val="1500"/>
              </a:lnSpc>
              <a:spcBef>
                <a:spcPts val="0"/>
              </a:spcBef>
              <a:spcAft>
                <a:spcPts val="0"/>
              </a:spcAft>
              <a:defRPr/>
            </a:pPr>
            <a:endParaRPr lang="en-US" altLang="ja-JP" sz="2000" b="1" dirty="0" smtClean="0">
              <a:solidFill>
                <a:prstClr val="white"/>
              </a:solidFill>
            </a:endParaRPr>
          </a:p>
          <a:p>
            <a:pPr algn="ctr" fontAlgn="auto">
              <a:lnSpc>
                <a:spcPts val="1500"/>
              </a:lnSpc>
              <a:spcBef>
                <a:spcPts val="0"/>
              </a:spcBef>
              <a:spcAft>
                <a:spcPts val="0"/>
              </a:spcAft>
              <a:defRPr/>
            </a:pPr>
            <a:endParaRPr lang="en-US" altLang="ja-JP" sz="2000" b="1" dirty="0" smtClean="0">
              <a:solidFill>
                <a:prstClr val="white"/>
              </a:solidFill>
            </a:endParaRPr>
          </a:p>
          <a:p>
            <a:pPr algn="ctr" fontAlgn="auto">
              <a:lnSpc>
                <a:spcPts val="1500"/>
              </a:lnSpc>
              <a:spcBef>
                <a:spcPts val="0"/>
              </a:spcBef>
              <a:spcAft>
                <a:spcPts val="0"/>
              </a:spcAft>
              <a:defRPr/>
            </a:pPr>
            <a:endParaRPr lang="en-US" altLang="ja-JP" sz="2000" b="1" dirty="0">
              <a:solidFill>
                <a:prstClr val="white"/>
              </a:solidFill>
            </a:endParaRPr>
          </a:p>
          <a:p>
            <a:pPr algn="ctr" fontAlgn="auto">
              <a:spcBef>
                <a:spcPts val="0"/>
              </a:spcBef>
              <a:spcAft>
                <a:spcPts val="0"/>
              </a:spcAft>
              <a:defRPr/>
            </a:pPr>
            <a:endParaRPr lang="en-US" altLang="ja-JP" sz="2000" b="1" dirty="0">
              <a:solidFill>
                <a:prstClr val="white"/>
              </a:solidFill>
            </a:endParaRPr>
          </a:p>
          <a:p>
            <a:pPr algn="ctr" fontAlgn="auto">
              <a:spcBef>
                <a:spcPts val="0"/>
              </a:spcBef>
              <a:spcAft>
                <a:spcPts val="0"/>
              </a:spcAft>
              <a:defRPr/>
            </a:pPr>
            <a:endParaRPr lang="en-US" altLang="ja-JP" sz="2000" b="1" dirty="0">
              <a:solidFill>
                <a:prstClr val="white"/>
              </a:solidFill>
            </a:endParaRPr>
          </a:p>
          <a:p>
            <a:pPr algn="ctr" fontAlgn="auto">
              <a:spcBef>
                <a:spcPts val="0"/>
              </a:spcBef>
              <a:spcAft>
                <a:spcPts val="0"/>
              </a:spcAft>
              <a:defRPr/>
            </a:pPr>
            <a:endParaRPr lang="en-US" altLang="ja-JP" sz="2000" b="1" dirty="0">
              <a:solidFill>
                <a:prstClr val="white"/>
              </a:solidFill>
            </a:endParaRPr>
          </a:p>
          <a:p>
            <a:pPr algn="ctr" fontAlgn="auto">
              <a:spcBef>
                <a:spcPts val="0"/>
              </a:spcBef>
              <a:spcAft>
                <a:spcPts val="0"/>
              </a:spcAft>
              <a:defRPr/>
            </a:pPr>
            <a:endParaRPr lang="ja-JP" altLang="en-US" sz="2000" b="1" dirty="0">
              <a:solidFill>
                <a:prstClr val="white"/>
              </a:solidFill>
            </a:endParaRPr>
          </a:p>
        </p:txBody>
      </p:sp>
      <p:sp>
        <p:nvSpPr>
          <p:cNvPr id="44" name="正方形/長方形 43"/>
          <p:cNvSpPr/>
          <p:nvPr/>
        </p:nvSpPr>
        <p:spPr>
          <a:xfrm>
            <a:off x="7524328" y="620692"/>
            <a:ext cx="1296144" cy="360363"/>
          </a:xfrm>
          <a:prstGeom prst="rect">
            <a:avLst/>
          </a:prstGeom>
        </p:spPr>
        <p:style>
          <a:lnRef idx="3">
            <a:schemeClr val="lt1"/>
          </a:lnRef>
          <a:fillRef idx="1">
            <a:schemeClr val="accent6"/>
          </a:fillRef>
          <a:effectRef idx="1">
            <a:schemeClr val="accent6"/>
          </a:effectRef>
          <a:fontRef idx="minor">
            <a:schemeClr val="lt1"/>
          </a:fontRef>
        </p:style>
        <p:txBody>
          <a:bodyPr lIns="91432" tIns="45716" rIns="91432" bIns="45716" anchor="ctr"/>
          <a:lstStyle/>
          <a:p>
            <a:pPr algn="ctr" fontAlgn="auto">
              <a:spcBef>
                <a:spcPts val="0"/>
              </a:spcBef>
              <a:spcAft>
                <a:spcPts val="0"/>
              </a:spcAft>
              <a:defRPr/>
            </a:pPr>
            <a:r>
              <a:rPr lang="en-US" altLang="ja-JP" dirty="0">
                <a:solidFill>
                  <a:prstClr val="white"/>
                </a:solidFill>
              </a:rPr>
              <a:t>2020</a:t>
            </a:r>
            <a:r>
              <a:rPr lang="ja-JP" altLang="en-US" dirty="0">
                <a:solidFill>
                  <a:prstClr val="white"/>
                </a:solidFill>
              </a:rPr>
              <a:t>年</a:t>
            </a:r>
          </a:p>
        </p:txBody>
      </p:sp>
      <p:sp>
        <p:nvSpPr>
          <p:cNvPr id="58" name="右矢印 57"/>
          <p:cNvSpPr/>
          <p:nvPr/>
        </p:nvSpPr>
        <p:spPr>
          <a:xfrm>
            <a:off x="1155289" y="4221088"/>
            <a:ext cx="7161127" cy="1440160"/>
          </a:xfrm>
          <a:prstGeom prst="rightArrow">
            <a:avLst>
              <a:gd name="adj1" fmla="val 43586"/>
              <a:gd name="adj2" fmla="val 115204"/>
            </a:avLst>
          </a:prstGeom>
          <a:solidFill>
            <a:schemeClr val="accent4">
              <a:lumMod val="50000"/>
            </a:schemeClr>
          </a:solidFill>
          <a:ln>
            <a:solidFill>
              <a:schemeClr val="accent4">
                <a:lumMod val="50000"/>
              </a:schemeClr>
            </a:solidFill>
          </a:ln>
        </p:spPr>
        <p:style>
          <a:lnRef idx="3">
            <a:schemeClr val="lt1"/>
          </a:lnRef>
          <a:fillRef idx="1">
            <a:schemeClr val="accent4"/>
          </a:fillRef>
          <a:effectRef idx="1">
            <a:schemeClr val="accent4"/>
          </a:effectRef>
          <a:fontRef idx="minor">
            <a:schemeClr val="lt1"/>
          </a:fontRef>
        </p:style>
        <p:txBody>
          <a:bodyPr lIns="91432" tIns="45716" rIns="91432" bIns="45716" anchor="ctr"/>
          <a:lstStyle/>
          <a:p>
            <a:pPr algn="ctr" fontAlgn="auto">
              <a:spcBef>
                <a:spcPts val="0"/>
              </a:spcBef>
              <a:spcAft>
                <a:spcPts val="0"/>
              </a:spcAft>
              <a:defRPr/>
            </a:pPr>
            <a:r>
              <a:rPr lang="ja-JP" altLang="en-US" sz="1200" b="1" u="sng" dirty="0">
                <a:solidFill>
                  <a:prstClr val="white"/>
                </a:solidFill>
              </a:rPr>
              <a:t>カンクン合意の</a:t>
            </a:r>
            <a:r>
              <a:rPr lang="ja-JP" altLang="en-US" sz="1200" b="1" u="sng" dirty="0" smtClean="0">
                <a:solidFill>
                  <a:prstClr val="white"/>
                </a:solidFill>
              </a:rPr>
              <a:t>実施</a:t>
            </a:r>
            <a:endParaRPr lang="en-US" altLang="ja-JP" sz="1200" b="1" u="sng" dirty="0" smtClean="0">
              <a:solidFill>
                <a:prstClr val="white"/>
              </a:solidFill>
            </a:endParaRPr>
          </a:p>
          <a:p>
            <a:pPr fontAlgn="auto">
              <a:spcBef>
                <a:spcPts val="0"/>
              </a:spcBef>
              <a:spcAft>
                <a:spcPts val="0"/>
              </a:spcAft>
              <a:defRPr/>
            </a:pPr>
            <a:r>
              <a:rPr lang="ja-JP" altLang="en-US" sz="1200" dirty="0" smtClean="0">
                <a:solidFill>
                  <a:schemeClr val="bg1"/>
                </a:solidFill>
              </a:rPr>
              <a:t>・各国が掲げる</a:t>
            </a:r>
            <a:r>
              <a:rPr lang="ja-JP" altLang="en-US" sz="1200" b="1" dirty="0" smtClean="0">
                <a:solidFill>
                  <a:schemeClr val="bg1"/>
                </a:solidFill>
              </a:rPr>
              <a:t>２０２０年の</a:t>
            </a:r>
            <a:r>
              <a:rPr lang="ja-JP" altLang="ja-JP" sz="1200" b="1" dirty="0" smtClean="0">
                <a:solidFill>
                  <a:schemeClr val="bg1"/>
                </a:solidFill>
              </a:rPr>
              <a:t>削減目標・行動</a:t>
            </a:r>
            <a:r>
              <a:rPr lang="ja-JP" altLang="en-US" sz="1200" dirty="0" smtClean="0">
                <a:solidFill>
                  <a:schemeClr val="bg1"/>
                </a:solidFill>
              </a:rPr>
              <a:t>の</a:t>
            </a:r>
            <a:r>
              <a:rPr lang="ja-JP" altLang="ja-JP" sz="1200" dirty="0" smtClean="0">
                <a:solidFill>
                  <a:schemeClr val="bg1"/>
                </a:solidFill>
              </a:rPr>
              <a:t>推進</a:t>
            </a:r>
            <a:r>
              <a:rPr lang="ja-JP" altLang="en-US" sz="1200" dirty="0" smtClean="0">
                <a:solidFill>
                  <a:schemeClr val="bg1"/>
                </a:solidFill>
              </a:rPr>
              <a:t>と、各国の取組の</a:t>
            </a:r>
            <a:r>
              <a:rPr lang="ja-JP" altLang="en-US" sz="1200" b="1" dirty="0" smtClean="0">
                <a:solidFill>
                  <a:schemeClr val="bg1"/>
                </a:solidFill>
              </a:rPr>
              <a:t>国際的レビュー・分析</a:t>
            </a:r>
            <a:endParaRPr lang="en-US" altLang="ja-JP" sz="1200" b="1" dirty="0" smtClean="0">
              <a:solidFill>
                <a:schemeClr val="bg1"/>
              </a:solidFill>
            </a:endParaRPr>
          </a:p>
          <a:p>
            <a:pPr fontAlgn="auto">
              <a:spcBef>
                <a:spcPts val="0"/>
              </a:spcBef>
              <a:spcAft>
                <a:spcPts val="0"/>
              </a:spcAft>
              <a:defRPr/>
            </a:pPr>
            <a:r>
              <a:rPr lang="ja-JP" altLang="en-US" sz="1200" dirty="0" smtClean="0">
                <a:solidFill>
                  <a:schemeClr val="bg1"/>
                </a:solidFill>
              </a:rPr>
              <a:t>・適応、資金、技術に関する組織による取組</a:t>
            </a:r>
            <a:endParaRPr lang="ja-JP" altLang="en-US" sz="1200" b="1" dirty="0">
              <a:solidFill>
                <a:schemeClr val="bg1"/>
              </a:solidFill>
            </a:endParaRPr>
          </a:p>
        </p:txBody>
      </p:sp>
      <p:sp>
        <p:nvSpPr>
          <p:cNvPr id="72" name="正方形/長方形 71"/>
          <p:cNvSpPr/>
          <p:nvPr/>
        </p:nvSpPr>
        <p:spPr>
          <a:xfrm>
            <a:off x="4355976" y="620692"/>
            <a:ext cx="2520282" cy="360363"/>
          </a:xfrm>
          <a:prstGeom prst="rect">
            <a:avLst/>
          </a:prstGeom>
        </p:spPr>
        <p:style>
          <a:lnRef idx="3">
            <a:schemeClr val="lt1"/>
          </a:lnRef>
          <a:fillRef idx="1">
            <a:schemeClr val="accent6"/>
          </a:fillRef>
          <a:effectRef idx="1">
            <a:schemeClr val="accent6"/>
          </a:effectRef>
          <a:fontRef idx="minor">
            <a:schemeClr val="lt1"/>
          </a:fontRef>
        </p:style>
        <p:txBody>
          <a:bodyPr lIns="91432" tIns="45716" rIns="91432" bIns="45716" anchor="ctr"/>
          <a:lstStyle/>
          <a:p>
            <a:pPr algn="ctr" fontAlgn="auto">
              <a:spcBef>
                <a:spcPts val="0"/>
              </a:spcBef>
              <a:spcAft>
                <a:spcPts val="0"/>
              </a:spcAft>
              <a:defRPr/>
            </a:pPr>
            <a:r>
              <a:rPr lang="en-US" altLang="ja-JP" dirty="0">
                <a:solidFill>
                  <a:prstClr val="white"/>
                </a:solidFill>
              </a:rPr>
              <a:t>2015</a:t>
            </a:r>
            <a:r>
              <a:rPr lang="ja-JP" altLang="en-US" dirty="0">
                <a:solidFill>
                  <a:prstClr val="white"/>
                </a:solidFill>
              </a:rPr>
              <a:t>年</a:t>
            </a:r>
          </a:p>
        </p:txBody>
      </p:sp>
      <p:sp>
        <p:nvSpPr>
          <p:cNvPr id="2068" name="左右矢印 2067"/>
          <p:cNvSpPr/>
          <p:nvPr/>
        </p:nvSpPr>
        <p:spPr>
          <a:xfrm>
            <a:off x="2411760" y="5661252"/>
            <a:ext cx="5904656" cy="1080119"/>
          </a:xfrm>
          <a:prstGeom prst="leftRightArrow">
            <a:avLst>
              <a:gd name="adj1" fmla="val 51710"/>
              <a:gd name="adj2" fmla="val 50000"/>
            </a:avLst>
          </a:prstGeom>
          <a:solidFill>
            <a:schemeClr val="accent2">
              <a:lumMod val="50000"/>
            </a:schemeClr>
          </a:solidFill>
          <a:ln>
            <a:solidFill>
              <a:schemeClr val="accent4">
                <a:lumMod val="50000"/>
              </a:schemeClr>
            </a:solidFill>
          </a:ln>
        </p:spPr>
        <p:style>
          <a:lnRef idx="3">
            <a:schemeClr val="lt1"/>
          </a:lnRef>
          <a:fillRef idx="1">
            <a:schemeClr val="accent3"/>
          </a:fillRef>
          <a:effectRef idx="1">
            <a:schemeClr val="accent3"/>
          </a:effectRef>
          <a:fontRef idx="minor">
            <a:schemeClr val="lt1"/>
          </a:fontRef>
        </p:style>
        <p:txBody>
          <a:bodyPr lIns="91432" tIns="45716" rIns="91432" bIns="45716" anchor="ctr"/>
          <a:lstStyle/>
          <a:p>
            <a:pPr algn="ctr" fontAlgn="auto">
              <a:spcBef>
                <a:spcPts val="0"/>
              </a:spcBef>
              <a:spcAft>
                <a:spcPts val="0"/>
              </a:spcAft>
              <a:defRPr/>
            </a:pPr>
            <a:r>
              <a:rPr lang="ja-JP" altLang="en-US" sz="1200" b="1" u="sng" dirty="0">
                <a:solidFill>
                  <a:prstClr val="white"/>
                </a:solidFill>
              </a:rPr>
              <a:t>第２約束期間</a:t>
            </a:r>
            <a:r>
              <a:rPr lang="en-US" altLang="ja-JP" sz="1200" b="1" dirty="0">
                <a:solidFill>
                  <a:prstClr val="white"/>
                </a:solidFill>
              </a:rPr>
              <a:t>(2013</a:t>
            </a:r>
            <a:r>
              <a:rPr lang="ja-JP" altLang="en-US" sz="1200" b="1" dirty="0">
                <a:solidFill>
                  <a:prstClr val="white"/>
                </a:solidFill>
              </a:rPr>
              <a:t>年～</a:t>
            </a:r>
            <a:r>
              <a:rPr lang="en-US" altLang="ja-JP" sz="1200" b="1" dirty="0">
                <a:solidFill>
                  <a:prstClr val="white"/>
                </a:solidFill>
              </a:rPr>
              <a:t>2020</a:t>
            </a:r>
            <a:r>
              <a:rPr lang="ja-JP" altLang="en-US" sz="1200" b="1" dirty="0">
                <a:solidFill>
                  <a:prstClr val="white"/>
                </a:solidFill>
              </a:rPr>
              <a:t>年</a:t>
            </a:r>
            <a:r>
              <a:rPr lang="en-US" altLang="ja-JP" sz="1200" b="1" dirty="0">
                <a:solidFill>
                  <a:prstClr val="white"/>
                </a:solidFill>
              </a:rPr>
              <a:t>)</a:t>
            </a:r>
          </a:p>
          <a:p>
            <a:pPr algn="ctr" fontAlgn="auto">
              <a:spcBef>
                <a:spcPts val="0"/>
              </a:spcBef>
              <a:spcAft>
                <a:spcPts val="0"/>
              </a:spcAft>
              <a:defRPr/>
            </a:pPr>
            <a:r>
              <a:rPr lang="ja-JP" altLang="en-US" sz="1200" b="1" dirty="0">
                <a:solidFill>
                  <a:schemeClr val="bg1"/>
                </a:solidFill>
              </a:rPr>
              <a:t>（日本は</a:t>
            </a:r>
            <a:r>
              <a:rPr lang="ja-JP" altLang="en-US" sz="1200" b="1" dirty="0" smtClean="0">
                <a:solidFill>
                  <a:schemeClr val="bg1"/>
                </a:solidFill>
              </a:rPr>
              <a:t>不参加）</a:t>
            </a:r>
            <a:endParaRPr lang="en-US" altLang="ja-JP" sz="1200" b="1" dirty="0">
              <a:solidFill>
                <a:schemeClr val="bg1"/>
              </a:solidFill>
            </a:endParaRPr>
          </a:p>
        </p:txBody>
      </p:sp>
      <p:sp>
        <p:nvSpPr>
          <p:cNvPr id="74" name="右矢印 73"/>
          <p:cNvSpPr/>
          <p:nvPr/>
        </p:nvSpPr>
        <p:spPr>
          <a:xfrm>
            <a:off x="6948266" y="1340768"/>
            <a:ext cx="1368152" cy="1074266"/>
          </a:xfrm>
          <a:prstGeom prst="rightArrow">
            <a:avLst>
              <a:gd name="adj1" fmla="val 30655"/>
              <a:gd name="adj2" fmla="val 50000"/>
            </a:avLst>
          </a:prstGeom>
          <a:solidFill>
            <a:schemeClr val="accent3">
              <a:lumMod val="50000"/>
            </a:schemeClr>
          </a:solidFill>
          <a:ln>
            <a:solidFill>
              <a:schemeClr val="accent4">
                <a:lumMod val="50000"/>
              </a:schemeClr>
            </a:solidFill>
            <a:prstDash val="solid"/>
          </a:ln>
        </p:spPr>
        <p:style>
          <a:lnRef idx="3">
            <a:schemeClr val="lt1"/>
          </a:lnRef>
          <a:fillRef idx="1">
            <a:schemeClr val="accent3"/>
          </a:fillRef>
          <a:effectRef idx="1">
            <a:schemeClr val="accent3"/>
          </a:effectRef>
          <a:fontRef idx="minor">
            <a:schemeClr val="lt1"/>
          </a:fontRef>
        </p:style>
        <p:txBody>
          <a:bodyPr lIns="91432" tIns="45716" rIns="91432" bIns="45716" anchor="ctr"/>
          <a:lstStyle/>
          <a:p>
            <a:pPr algn="ctr" fontAlgn="auto">
              <a:spcBef>
                <a:spcPts val="0"/>
              </a:spcBef>
              <a:spcAft>
                <a:spcPts val="0"/>
              </a:spcAft>
              <a:defRPr/>
            </a:pPr>
            <a:endParaRPr lang="ja-JP" altLang="en-US" sz="2000" b="1" dirty="0">
              <a:solidFill>
                <a:prstClr val="white"/>
              </a:solidFill>
            </a:endParaRPr>
          </a:p>
        </p:txBody>
      </p:sp>
      <p:sp>
        <p:nvSpPr>
          <p:cNvPr id="11" name="右矢印 10"/>
          <p:cNvSpPr/>
          <p:nvPr/>
        </p:nvSpPr>
        <p:spPr>
          <a:xfrm>
            <a:off x="1187947" y="1268760"/>
            <a:ext cx="5688311" cy="1236762"/>
          </a:xfrm>
          <a:prstGeom prst="rightArrow">
            <a:avLst>
              <a:gd name="adj1" fmla="val 36557"/>
              <a:gd name="adj2" fmla="val 50000"/>
            </a:avLst>
          </a:prstGeom>
          <a:solidFill>
            <a:schemeClr val="accent3">
              <a:lumMod val="50000"/>
            </a:schemeClr>
          </a:solidFill>
          <a:ln>
            <a:solidFill>
              <a:schemeClr val="accent4">
                <a:lumMod val="50000"/>
              </a:schemeClr>
            </a:solidFill>
            <a:prstDash val="solid"/>
          </a:ln>
        </p:spPr>
        <p:style>
          <a:lnRef idx="3">
            <a:schemeClr val="lt1"/>
          </a:lnRef>
          <a:fillRef idx="1">
            <a:schemeClr val="accent3"/>
          </a:fillRef>
          <a:effectRef idx="1">
            <a:schemeClr val="accent3"/>
          </a:effectRef>
          <a:fontRef idx="minor">
            <a:schemeClr val="lt1"/>
          </a:fontRef>
        </p:style>
        <p:txBody>
          <a:bodyPr lIns="91432" tIns="45716" rIns="91432" bIns="45716" anchor="ctr"/>
          <a:lstStyle/>
          <a:p>
            <a:pPr algn="ctr" fontAlgn="auto">
              <a:spcBef>
                <a:spcPts val="0"/>
              </a:spcBef>
              <a:spcAft>
                <a:spcPts val="0"/>
              </a:spcAft>
              <a:defRPr/>
            </a:pPr>
            <a:r>
              <a:rPr lang="ja-JP" altLang="en-US" sz="2000" b="1" dirty="0">
                <a:solidFill>
                  <a:prstClr val="white"/>
                </a:solidFill>
              </a:rPr>
              <a:t>将来枠組みの議論（</a:t>
            </a:r>
            <a:r>
              <a:rPr lang="en-US" altLang="ja-JP" sz="2000" b="1" dirty="0">
                <a:solidFill>
                  <a:prstClr val="white"/>
                </a:solidFill>
              </a:rPr>
              <a:t>ADP</a:t>
            </a:r>
            <a:r>
              <a:rPr lang="ja-JP" altLang="en-US" sz="2000" b="1" dirty="0">
                <a:solidFill>
                  <a:prstClr val="white"/>
                </a:solidFill>
              </a:rPr>
              <a:t>）</a:t>
            </a:r>
          </a:p>
        </p:txBody>
      </p:sp>
      <p:sp>
        <p:nvSpPr>
          <p:cNvPr id="75" name="四角形吹き出し 74"/>
          <p:cNvSpPr/>
          <p:nvPr/>
        </p:nvSpPr>
        <p:spPr>
          <a:xfrm>
            <a:off x="7020272" y="1052736"/>
            <a:ext cx="864096" cy="504056"/>
          </a:xfrm>
          <a:prstGeom prst="wedgeRectCallout">
            <a:avLst>
              <a:gd name="adj1" fmla="val 48917"/>
              <a:gd name="adj2" fmla="val 89226"/>
            </a:avLst>
          </a:prstGeom>
          <a:ln>
            <a:solidFill>
              <a:schemeClr val="accent3">
                <a:lumMod val="50000"/>
              </a:schemeClr>
            </a:solidFill>
          </a:ln>
        </p:spPr>
        <p:style>
          <a:lnRef idx="1">
            <a:schemeClr val="accent3"/>
          </a:lnRef>
          <a:fillRef idx="2">
            <a:schemeClr val="accent3"/>
          </a:fillRef>
          <a:effectRef idx="1">
            <a:schemeClr val="accent3"/>
          </a:effectRef>
          <a:fontRef idx="minor">
            <a:schemeClr val="dk1"/>
          </a:fontRef>
        </p:style>
        <p:txBody>
          <a:bodyPr lIns="91432" tIns="45716" rIns="91432" bIns="45716" anchor="ctr"/>
          <a:lstStyle/>
          <a:p>
            <a:pPr algn="just" fontAlgn="auto">
              <a:spcBef>
                <a:spcPts val="0"/>
              </a:spcBef>
              <a:spcAft>
                <a:spcPts val="0"/>
              </a:spcAft>
              <a:defRPr/>
            </a:pPr>
            <a:r>
              <a:rPr lang="ja-JP" altLang="en-US" sz="1100" dirty="0">
                <a:solidFill>
                  <a:prstClr val="black"/>
                </a:solidFill>
              </a:rPr>
              <a:t>各国に</a:t>
            </a:r>
            <a:r>
              <a:rPr lang="ja-JP" altLang="en-US" sz="1100" dirty="0" smtClean="0">
                <a:solidFill>
                  <a:prstClr val="black"/>
                </a:solidFill>
              </a:rPr>
              <a:t>よる</a:t>
            </a:r>
            <a:endParaRPr lang="en-US" altLang="ja-JP" sz="1100" dirty="0" smtClean="0">
              <a:solidFill>
                <a:prstClr val="black"/>
              </a:solidFill>
            </a:endParaRPr>
          </a:p>
          <a:p>
            <a:pPr algn="just" fontAlgn="auto">
              <a:spcBef>
                <a:spcPts val="0"/>
              </a:spcBef>
              <a:spcAft>
                <a:spcPts val="0"/>
              </a:spcAft>
              <a:defRPr/>
            </a:pPr>
            <a:r>
              <a:rPr lang="ja-JP" altLang="en-US" sz="1100" dirty="0" smtClean="0">
                <a:solidFill>
                  <a:prstClr val="black"/>
                </a:solidFill>
              </a:rPr>
              <a:t>批准</a:t>
            </a:r>
            <a:r>
              <a:rPr lang="ja-JP" altLang="en-US" sz="1100" dirty="0">
                <a:solidFill>
                  <a:prstClr val="black"/>
                </a:solidFill>
              </a:rPr>
              <a:t>、締結</a:t>
            </a:r>
            <a:endParaRPr lang="en-US" altLang="ja-JP" sz="1100" b="1" strike="sngStrike" dirty="0">
              <a:solidFill>
                <a:srgbClr val="FF0000"/>
              </a:solidFill>
            </a:endParaRPr>
          </a:p>
        </p:txBody>
      </p:sp>
      <p:sp>
        <p:nvSpPr>
          <p:cNvPr id="2070" name="角丸四角形 2069"/>
          <p:cNvSpPr/>
          <p:nvPr/>
        </p:nvSpPr>
        <p:spPr>
          <a:xfrm>
            <a:off x="15877" y="4293096"/>
            <a:ext cx="892175" cy="2518866"/>
          </a:xfrm>
          <a:prstGeom prst="roundRect">
            <a:avLst/>
          </a:prstGeom>
          <a:solidFill>
            <a:schemeClr val="accent5">
              <a:lumMod val="40000"/>
              <a:lumOff val="60000"/>
            </a:schemeClr>
          </a:solidFill>
        </p:spPr>
        <p:style>
          <a:lnRef idx="3">
            <a:schemeClr val="lt1"/>
          </a:lnRef>
          <a:fillRef idx="1">
            <a:schemeClr val="accent4"/>
          </a:fillRef>
          <a:effectRef idx="1">
            <a:schemeClr val="accent4"/>
          </a:effectRef>
          <a:fontRef idx="minor">
            <a:schemeClr val="lt1"/>
          </a:fontRef>
        </p:style>
        <p:txBody>
          <a:bodyPr lIns="91432" tIns="45716" rIns="91432" bIns="45716" anchor="ctr"/>
          <a:lstStyle/>
          <a:p>
            <a:pPr algn="ctr" fontAlgn="auto">
              <a:spcBef>
                <a:spcPts val="0"/>
              </a:spcBef>
              <a:spcAft>
                <a:spcPts val="0"/>
              </a:spcAft>
              <a:defRPr/>
            </a:pPr>
            <a:r>
              <a:rPr lang="en-US" altLang="ja-JP" b="1" dirty="0">
                <a:solidFill>
                  <a:prstClr val="black"/>
                </a:solidFill>
              </a:rPr>
              <a:t>2020</a:t>
            </a:r>
            <a:r>
              <a:rPr lang="ja-JP" altLang="en-US" b="1" dirty="0">
                <a:solidFill>
                  <a:prstClr val="black"/>
                </a:solidFill>
              </a:rPr>
              <a:t>年</a:t>
            </a:r>
            <a:endParaRPr lang="en-US" altLang="ja-JP" b="1" dirty="0">
              <a:solidFill>
                <a:prstClr val="black"/>
              </a:solidFill>
            </a:endParaRPr>
          </a:p>
          <a:p>
            <a:pPr algn="ctr" fontAlgn="auto">
              <a:spcBef>
                <a:spcPts val="0"/>
              </a:spcBef>
              <a:spcAft>
                <a:spcPts val="0"/>
              </a:spcAft>
              <a:defRPr/>
            </a:pPr>
            <a:r>
              <a:rPr lang="ja-JP" altLang="en-US" b="1" dirty="0">
                <a:solidFill>
                  <a:prstClr val="black"/>
                </a:solidFill>
              </a:rPr>
              <a:t>ま</a:t>
            </a:r>
            <a:endParaRPr lang="en-US" altLang="ja-JP" b="1" dirty="0">
              <a:solidFill>
                <a:prstClr val="black"/>
              </a:solidFill>
            </a:endParaRPr>
          </a:p>
          <a:p>
            <a:pPr algn="ctr" fontAlgn="auto">
              <a:spcBef>
                <a:spcPts val="0"/>
              </a:spcBef>
              <a:spcAft>
                <a:spcPts val="0"/>
              </a:spcAft>
              <a:defRPr/>
            </a:pPr>
            <a:r>
              <a:rPr lang="ja-JP" altLang="en-US" b="1" dirty="0">
                <a:solidFill>
                  <a:prstClr val="black"/>
                </a:solidFill>
              </a:rPr>
              <a:t>で</a:t>
            </a:r>
            <a:endParaRPr lang="en-US" altLang="ja-JP" b="1" dirty="0">
              <a:solidFill>
                <a:prstClr val="black"/>
              </a:solidFill>
            </a:endParaRPr>
          </a:p>
          <a:p>
            <a:pPr algn="ctr" fontAlgn="auto">
              <a:spcBef>
                <a:spcPts val="0"/>
              </a:spcBef>
              <a:spcAft>
                <a:spcPts val="0"/>
              </a:spcAft>
              <a:defRPr/>
            </a:pPr>
            <a:r>
              <a:rPr lang="ja-JP" altLang="en-US" b="1" dirty="0">
                <a:solidFill>
                  <a:prstClr val="black"/>
                </a:solidFill>
              </a:rPr>
              <a:t>の</a:t>
            </a:r>
            <a:endParaRPr lang="en-US" altLang="ja-JP" b="1" dirty="0">
              <a:solidFill>
                <a:prstClr val="black"/>
              </a:solidFill>
            </a:endParaRPr>
          </a:p>
          <a:p>
            <a:pPr algn="ctr" fontAlgn="auto">
              <a:spcBef>
                <a:spcPts val="0"/>
              </a:spcBef>
              <a:spcAft>
                <a:spcPts val="0"/>
              </a:spcAft>
              <a:defRPr/>
            </a:pPr>
            <a:r>
              <a:rPr lang="ja-JP" altLang="en-US" b="1" dirty="0">
                <a:solidFill>
                  <a:prstClr val="black"/>
                </a:solidFill>
              </a:rPr>
              <a:t>取</a:t>
            </a:r>
            <a:endParaRPr lang="en-US" altLang="ja-JP" b="1" dirty="0">
              <a:solidFill>
                <a:prstClr val="black"/>
              </a:solidFill>
            </a:endParaRPr>
          </a:p>
          <a:p>
            <a:pPr algn="ctr" fontAlgn="auto">
              <a:spcBef>
                <a:spcPts val="0"/>
              </a:spcBef>
              <a:spcAft>
                <a:spcPts val="0"/>
              </a:spcAft>
              <a:defRPr/>
            </a:pPr>
            <a:r>
              <a:rPr lang="ja-JP" altLang="en-US" b="1" dirty="0">
                <a:solidFill>
                  <a:prstClr val="black"/>
                </a:solidFill>
              </a:rPr>
              <a:t>組</a:t>
            </a:r>
            <a:endParaRPr lang="en-US" altLang="ja-JP" b="1" dirty="0">
              <a:solidFill>
                <a:prstClr val="black"/>
              </a:solidFill>
            </a:endParaRPr>
          </a:p>
          <a:p>
            <a:pPr algn="ctr" fontAlgn="auto">
              <a:spcBef>
                <a:spcPts val="0"/>
              </a:spcBef>
              <a:spcAft>
                <a:spcPts val="0"/>
              </a:spcAft>
              <a:defRPr/>
            </a:pPr>
            <a:r>
              <a:rPr lang="ja-JP" altLang="en-US" b="1" dirty="0">
                <a:solidFill>
                  <a:prstClr val="black"/>
                </a:solidFill>
              </a:rPr>
              <a:t>み</a:t>
            </a:r>
          </a:p>
        </p:txBody>
      </p:sp>
      <p:sp>
        <p:nvSpPr>
          <p:cNvPr id="78" name="角丸四角形 77"/>
          <p:cNvSpPr/>
          <p:nvPr/>
        </p:nvSpPr>
        <p:spPr>
          <a:xfrm>
            <a:off x="15875" y="1052736"/>
            <a:ext cx="739701" cy="3240360"/>
          </a:xfrm>
          <a:prstGeom prst="roundRect">
            <a:avLst/>
          </a:prstGeom>
          <a:solidFill>
            <a:srgbClr val="99FF66"/>
          </a:solidFill>
        </p:spPr>
        <p:style>
          <a:lnRef idx="3">
            <a:schemeClr val="lt1"/>
          </a:lnRef>
          <a:fillRef idx="1">
            <a:schemeClr val="accent3"/>
          </a:fillRef>
          <a:effectRef idx="1">
            <a:schemeClr val="accent3"/>
          </a:effectRef>
          <a:fontRef idx="minor">
            <a:schemeClr val="lt1"/>
          </a:fontRef>
        </p:style>
        <p:txBody>
          <a:bodyPr lIns="91432" tIns="45716" rIns="91432" bIns="45716" anchor="ctr"/>
          <a:lstStyle/>
          <a:p>
            <a:pPr algn="ctr" fontAlgn="auto">
              <a:spcBef>
                <a:spcPts val="0"/>
              </a:spcBef>
              <a:spcAft>
                <a:spcPts val="0"/>
              </a:spcAft>
              <a:defRPr/>
            </a:pPr>
            <a:r>
              <a:rPr lang="en-US" altLang="ja-JP" b="1" dirty="0">
                <a:solidFill>
                  <a:prstClr val="black"/>
                </a:solidFill>
              </a:rPr>
              <a:t>2020</a:t>
            </a:r>
            <a:r>
              <a:rPr lang="ja-JP" altLang="en-US" b="1" dirty="0">
                <a:solidFill>
                  <a:prstClr val="black"/>
                </a:solidFill>
              </a:rPr>
              <a:t>年</a:t>
            </a:r>
            <a:endParaRPr lang="en-US" altLang="ja-JP" b="1" dirty="0">
              <a:solidFill>
                <a:prstClr val="black"/>
              </a:solidFill>
            </a:endParaRPr>
          </a:p>
          <a:p>
            <a:pPr algn="ctr" fontAlgn="auto">
              <a:spcBef>
                <a:spcPts val="0"/>
              </a:spcBef>
              <a:spcAft>
                <a:spcPts val="0"/>
              </a:spcAft>
              <a:defRPr/>
            </a:pPr>
            <a:r>
              <a:rPr lang="ja-JP" altLang="en-US" b="1" dirty="0" smtClean="0">
                <a:solidFill>
                  <a:prstClr val="black"/>
                </a:solidFill>
              </a:rPr>
              <a:t>以</a:t>
            </a:r>
            <a:endParaRPr lang="en-US" altLang="ja-JP" b="1" dirty="0" smtClean="0">
              <a:solidFill>
                <a:prstClr val="black"/>
              </a:solidFill>
            </a:endParaRPr>
          </a:p>
          <a:p>
            <a:pPr algn="ctr" fontAlgn="auto">
              <a:spcBef>
                <a:spcPts val="0"/>
              </a:spcBef>
              <a:spcAft>
                <a:spcPts val="0"/>
              </a:spcAft>
              <a:defRPr/>
            </a:pPr>
            <a:r>
              <a:rPr lang="ja-JP" altLang="en-US" b="1" dirty="0" smtClean="0">
                <a:solidFill>
                  <a:prstClr val="black"/>
                </a:solidFill>
              </a:rPr>
              <a:t>降</a:t>
            </a:r>
            <a:endParaRPr lang="en-US" altLang="ja-JP" b="1" dirty="0" smtClean="0">
              <a:solidFill>
                <a:prstClr val="black"/>
              </a:solidFill>
            </a:endParaRPr>
          </a:p>
          <a:p>
            <a:pPr algn="ctr" fontAlgn="auto">
              <a:spcBef>
                <a:spcPts val="0"/>
              </a:spcBef>
              <a:spcAft>
                <a:spcPts val="0"/>
              </a:spcAft>
              <a:defRPr/>
            </a:pPr>
            <a:r>
              <a:rPr lang="ja-JP" altLang="en-US" b="1" dirty="0" smtClean="0">
                <a:solidFill>
                  <a:prstClr val="black"/>
                </a:solidFill>
              </a:rPr>
              <a:t>の</a:t>
            </a:r>
            <a:endParaRPr lang="en-US" altLang="ja-JP" b="1" dirty="0">
              <a:solidFill>
                <a:prstClr val="black"/>
              </a:solidFill>
            </a:endParaRPr>
          </a:p>
          <a:p>
            <a:pPr algn="ctr" fontAlgn="auto">
              <a:spcBef>
                <a:spcPts val="0"/>
              </a:spcBef>
              <a:spcAft>
                <a:spcPts val="0"/>
              </a:spcAft>
              <a:defRPr/>
            </a:pPr>
            <a:r>
              <a:rPr lang="ja-JP" altLang="en-US" b="1" dirty="0" smtClean="0">
                <a:solidFill>
                  <a:prstClr val="black"/>
                </a:solidFill>
              </a:rPr>
              <a:t>取</a:t>
            </a:r>
            <a:endParaRPr lang="en-US" altLang="ja-JP" b="1" dirty="0" smtClean="0">
              <a:solidFill>
                <a:prstClr val="black"/>
              </a:solidFill>
            </a:endParaRPr>
          </a:p>
          <a:p>
            <a:pPr algn="ctr" fontAlgn="auto">
              <a:spcBef>
                <a:spcPts val="0"/>
              </a:spcBef>
              <a:spcAft>
                <a:spcPts val="0"/>
              </a:spcAft>
              <a:defRPr/>
            </a:pPr>
            <a:r>
              <a:rPr lang="ja-JP" altLang="en-US" b="1" dirty="0" smtClean="0">
                <a:solidFill>
                  <a:prstClr val="black"/>
                </a:solidFill>
              </a:rPr>
              <a:t>組</a:t>
            </a:r>
            <a:endParaRPr lang="en-US" altLang="ja-JP" b="1" dirty="0" smtClean="0">
              <a:solidFill>
                <a:prstClr val="black"/>
              </a:solidFill>
            </a:endParaRPr>
          </a:p>
          <a:p>
            <a:pPr algn="ctr" fontAlgn="auto">
              <a:spcBef>
                <a:spcPts val="0"/>
              </a:spcBef>
              <a:spcAft>
                <a:spcPts val="0"/>
              </a:spcAft>
              <a:defRPr/>
            </a:pPr>
            <a:r>
              <a:rPr lang="ja-JP" altLang="en-US" b="1" dirty="0" smtClean="0">
                <a:solidFill>
                  <a:prstClr val="black"/>
                </a:solidFill>
              </a:rPr>
              <a:t>み</a:t>
            </a:r>
            <a:endParaRPr lang="ja-JP" altLang="en-US" b="1" dirty="0">
              <a:solidFill>
                <a:prstClr val="black"/>
              </a:solidFill>
            </a:endParaRPr>
          </a:p>
        </p:txBody>
      </p:sp>
      <p:sp>
        <p:nvSpPr>
          <p:cNvPr id="3" name="角丸四角形 2"/>
          <p:cNvSpPr/>
          <p:nvPr/>
        </p:nvSpPr>
        <p:spPr>
          <a:xfrm>
            <a:off x="794926" y="4321454"/>
            <a:ext cx="360363" cy="1180951"/>
          </a:xfrm>
          <a:prstGeom prst="roundRect">
            <a:avLst/>
          </a:prstGeom>
          <a:solidFill>
            <a:schemeClr val="accent4">
              <a:lumMod val="50000"/>
            </a:scheme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anchor="ctr"/>
          <a:lstStyle/>
          <a:p>
            <a:pPr algn="ctr" fontAlgn="auto">
              <a:spcBef>
                <a:spcPts val="0"/>
              </a:spcBef>
              <a:spcAft>
                <a:spcPts val="0"/>
              </a:spcAft>
              <a:defRPr/>
            </a:pPr>
            <a:r>
              <a:rPr lang="ja-JP" altLang="en-US" sz="1300" b="1" dirty="0" smtClean="0">
                <a:solidFill>
                  <a:schemeClr val="bg1"/>
                </a:solidFill>
              </a:rPr>
              <a:t>カンクン合意</a:t>
            </a:r>
            <a:endParaRPr lang="ja-JP" altLang="en-US" sz="1300" b="1" dirty="0">
              <a:solidFill>
                <a:schemeClr val="bg1"/>
              </a:solidFill>
            </a:endParaRPr>
          </a:p>
        </p:txBody>
      </p:sp>
      <p:sp>
        <p:nvSpPr>
          <p:cNvPr id="37" name="角丸四角形 36"/>
          <p:cNvSpPr/>
          <p:nvPr/>
        </p:nvSpPr>
        <p:spPr>
          <a:xfrm>
            <a:off x="812802" y="5552529"/>
            <a:ext cx="360363" cy="1260851"/>
          </a:xfrm>
          <a:prstGeom prst="roundRect">
            <a:avLst/>
          </a:prstGeom>
          <a:solidFill>
            <a:schemeClr val="accent2">
              <a:lumMod val="50000"/>
            </a:schemeClr>
          </a:solidFill>
          <a:ln>
            <a:solidFill>
              <a:schemeClr val="accent4">
                <a:lumMod val="50000"/>
              </a:schemeClr>
            </a:solidFill>
          </a:ln>
        </p:spPr>
        <p:style>
          <a:lnRef idx="2">
            <a:schemeClr val="accent2">
              <a:shade val="50000"/>
            </a:schemeClr>
          </a:lnRef>
          <a:fillRef idx="1">
            <a:schemeClr val="accent2"/>
          </a:fillRef>
          <a:effectRef idx="0">
            <a:schemeClr val="accent2"/>
          </a:effectRef>
          <a:fontRef idx="minor">
            <a:schemeClr val="lt1"/>
          </a:fontRef>
        </p:style>
        <p:txBody>
          <a:bodyPr lIns="91432" tIns="45716" rIns="91432" bIns="45716" anchor="ctr"/>
          <a:lstStyle/>
          <a:p>
            <a:pPr algn="ctr" fontAlgn="auto">
              <a:spcBef>
                <a:spcPts val="0"/>
              </a:spcBef>
              <a:spcAft>
                <a:spcPts val="0"/>
              </a:spcAft>
              <a:defRPr/>
            </a:pPr>
            <a:r>
              <a:rPr lang="ja-JP" altLang="en-US" sz="1600" b="1" dirty="0">
                <a:solidFill>
                  <a:schemeClr val="bg1"/>
                </a:solidFill>
              </a:rPr>
              <a:t>京都議定書</a:t>
            </a:r>
          </a:p>
        </p:txBody>
      </p:sp>
      <p:sp>
        <p:nvSpPr>
          <p:cNvPr id="10" name="右矢印吹き出し 9"/>
          <p:cNvSpPr/>
          <p:nvPr/>
        </p:nvSpPr>
        <p:spPr>
          <a:xfrm>
            <a:off x="8316418" y="1052736"/>
            <a:ext cx="792088" cy="5759227"/>
          </a:xfrm>
          <a:prstGeom prst="rightArrowCallout">
            <a:avLst>
              <a:gd name="adj1" fmla="val 65699"/>
              <a:gd name="adj2" fmla="val 77998"/>
              <a:gd name="adj3" fmla="val 26495"/>
              <a:gd name="adj4" fmla="val 48651"/>
            </a:avLst>
          </a:prstGeom>
          <a:solidFill>
            <a:schemeClr val="accent3">
              <a:lumMod val="75000"/>
            </a:schemeClr>
          </a:solidFill>
          <a:ln w="3810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anchor="ctr"/>
          <a:lstStyle/>
          <a:p>
            <a:pPr algn="ctr" fontAlgn="auto">
              <a:spcBef>
                <a:spcPts val="0"/>
              </a:spcBef>
              <a:spcAft>
                <a:spcPts val="0"/>
              </a:spcAft>
              <a:defRPr/>
            </a:pPr>
            <a:r>
              <a:rPr lang="ja-JP" altLang="en-US" b="1" dirty="0">
                <a:solidFill>
                  <a:prstClr val="white"/>
                </a:solidFill>
              </a:rPr>
              <a:t>全ての国が参加</a:t>
            </a:r>
            <a:r>
              <a:rPr lang="ja-JP" altLang="en-US" b="1" dirty="0" smtClean="0">
                <a:solidFill>
                  <a:prstClr val="white"/>
                </a:solidFill>
              </a:rPr>
              <a:t>する枠組み</a:t>
            </a:r>
            <a:r>
              <a:rPr lang="ja-JP" altLang="en-US" b="1" dirty="0">
                <a:solidFill>
                  <a:prstClr val="white"/>
                </a:solidFill>
              </a:rPr>
              <a:t>発効</a:t>
            </a:r>
            <a:endParaRPr lang="en-US" altLang="ja-JP" b="1" dirty="0">
              <a:solidFill>
                <a:prstClr val="white"/>
              </a:solidFill>
            </a:endParaRPr>
          </a:p>
          <a:p>
            <a:pPr algn="ctr" fontAlgn="auto">
              <a:spcBef>
                <a:spcPts val="0"/>
              </a:spcBef>
              <a:spcAft>
                <a:spcPts val="0"/>
              </a:spcAft>
              <a:defRPr/>
            </a:pPr>
            <a:r>
              <a:rPr lang="ja-JP" altLang="en-US" b="1" dirty="0">
                <a:solidFill>
                  <a:prstClr val="white"/>
                </a:solidFill>
              </a:rPr>
              <a:t>・</a:t>
            </a:r>
            <a:endParaRPr lang="en-US" altLang="ja-JP" b="1" dirty="0">
              <a:solidFill>
                <a:prstClr val="white"/>
              </a:solidFill>
            </a:endParaRPr>
          </a:p>
          <a:p>
            <a:pPr algn="ctr" fontAlgn="auto">
              <a:spcBef>
                <a:spcPts val="0"/>
              </a:spcBef>
              <a:spcAft>
                <a:spcPts val="0"/>
              </a:spcAft>
              <a:defRPr/>
            </a:pPr>
            <a:r>
              <a:rPr lang="ja-JP" altLang="en-US" b="1" dirty="0">
                <a:solidFill>
                  <a:prstClr val="white"/>
                </a:solidFill>
              </a:rPr>
              <a:t>実施</a:t>
            </a:r>
            <a:endParaRPr lang="ja-JP" altLang="en-US" dirty="0"/>
          </a:p>
        </p:txBody>
      </p:sp>
      <p:sp>
        <p:nvSpPr>
          <p:cNvPr id="32" name="角丸四角形 31"/>
          <p:cNvSpPr/>
          <p:nvPr/>
        </p:nvSpPr>
        <p:spPr>
          <a:xfrm>
            <a:off x="2987824" y="3717032"/>
            <a:ext cx="900100" cy="576064"/>
          </a:xfrm>
          <a:prstGeom prst="roundRect">
            <a:avLst/>
          </a:prstGeom>
        </p:spPr>
        <p:style>
          <a:lnRef idx="1">
            <a:schemeClr val="accent3"/>
          </a:lnRef>
          <a:fillRef idx="2">
            <a:schemeClr val="accent3"/>
          </a:fillRef>
          <a:effectRef idx="1">
            <a:schemeClr val="accent3"/>
          </a:effectRef>
          <a:fontRef idx="minor">
            <a:schemeClr val="dk1"/>
          </a:fontRef>
        </p:style>
        <p:txBody>
          <a:bodyPr lIns="91432" tIns="45716" rIns="91432" bIns="45716" anchor="ctr"/>
          <a:lstStyle/>
          <a:p>
            <a:pPr fontAlgn="auto">
              <a:spcBef>
                <a:spcPts val="0"/>
              </a:spcBef>
              <a:spcAft>
                <a:spcPts val="0"/>
              </a:spcAft>
              <a:defRPr/>
            </a:pPr>
            <a:r>
              <a:rPr lang="ja-JP" altLang="en-US" sz="1050" b="1" dirty="0" smtClean="0">
                <a:solidFill>
                  <a:schemeClr val="tx1"/>
                </a:solidFill>
                <a:latin typeface="+mn-ea"/>
              </a:rPr>
              <a:t> </a:t>
            </a:r>
            <a:r>
              <a:rPr lang="en-US" altLang="ja-JP" sz="1050" b="1" dirty="0" smtClean="0">
                <a:solidFill>
                  <a:schemeClr val="tx1"/>
                </a:solidFill>
                <a:latin typeface="+mn-ea"/>
              </a:rPr>
              <a:t>11</a:t>
            </a:r>
            <a:r>
              <a:rPr lang="ja-JP" altLang="en-US" sz="1050" b="1" dirty="0" smtClean="0">
                <a:solidFill>
                  <a:schemeClr val="tx1"/>
                </a:solidFill>
                <a:latin typeface="+mn-ea"/>
              </a:rPr>
              <a:t>月</a:t>
            </a:r>
            <a:endParaRPr lang="en-US" altLang="ja-JP" sz="1050" b="1" dirty="0" smtClean="0">
              <a:solidFill>
                <a:schemeClr val="tx1"/>
              </a:solidFill>
              <a:latin typeface="+mn-ea"/>
            </a:endParaRPr>
          </a:p>
          <a:p>
            <a:pPr fontAlgn="auto">
              <a:spcBef>
                <a:spcPts val="0"/>
              </a:spcBef>
              <a:spcAft>
                <a:spcPts val="0"/>
              </a:spcAft>
              <a:defRPr/>
            </a:pPr>
            <a:r>
              <a:rPr lang="en-US" altLang="ja-JP" sz="1050" b="1" dirty="0" smtClean="0">
                <a:solidFill>
                  <a:schemeClr val="tx1"/>
                </a:solidFill>
                <a:latin typeface="+mn-ea"/>
              </a:rPr>
              <a:t>IPCC</a:t>
            </a:r>
            <a:r>
              <a:rPr lang="ja-JP" altLang="en-US" sz="1050" b="1" dirty="0" smtClean="0">
                <a:solidFill>
                  <a:schemeClr val="tx1"/>
                </a:solidFill>
                <a:latin typeface="+mn-ea"/>
              </a:rPr>
              <a:t>第</a:t>
            </a:r>
            <a:r>
              <a:rPr lang="en-US" altLang="ja-JP" sz="1050" b="1" dirty="0" smtClean="0">
                <a:solidFill>
                  <a:schemeClr val="tx1"/>
                </a:solidFill>
                <a:latin typeface="+mn-ea"/>
              </a:rPr>
              <a:t>5</a:t>
            </a:r>
            <a:r>
              <a:rPr lang="ja-JP" altLang="en-US" sz="1050" b="1" dirty="0" smtClean="0">
                <a:solidFill>
                  <a:schemeClr val="tx1"/>
                </a:solidFill>
                <a:latin typeface="+mn-ea"/>
              </a:rPr>
              <a:t>次 報告書</a:t>
            </a:r>
            <a:endParaRPr lang="en-US" altLang="ja-JP" sz="1050" b="1" dirty="0" smtClean="0">
              <a:solidFill>
                <a:schemeClr val="tx1"/>
              </a:solidFill>
              <a:latin typeface="+mn-ea"/>
            </a:endParaRPr>
          </a:p>
          <a:p>
            <a:pPr fontAlgn="auto">
              <a:lnSpc>
                <a:spcPts val="500"/>
              </a:lnSpc>
              <a:spcBef>
                <a:spcPts val="0"/>
              </a:spcBef>
              <a:spcAft>
                <a:spcPts val="0"/>
              </a:spcAft>
              <a:defRPr/>
            </a:pPr>
            <a:endParaRPr lang="en-US" altLang="ja-JP" sz="1050" b="1" dirty="0" smtClean="0">
              <a:solidFill>
                <a:schemeClr val="tx1"/>
              </a:solidFill>
              <a:latin typeface="+mn-ea"/>
            </a:endParaRPr>
          </a:p>
        </p:txBody>
      </p:sp>
      <p:sp>
        <p:nvSpPr>
          <p:cNvPr id="40" name="正方形/長方形 39"/>
          <p:cNvSpPr/>
          <p:nvPr/>
        </p:nvSpPr>
        <p:spPr>
          <a:xfrm>
            <a:off x="7326907" y="620692"/>
            <a:ext cx="125413" cy="360363"/>
          </a:xfrm>
          <a:prstGeom prst="rect">
            <a:avLst/>
          </a:prstGeom>
        </p:spPr>
        <p:style>
          <a:lnRef idx="3">
            <a:schemeClr val="lt1"/>
          </a:lnRef>
          <a:fillRef idx="1">
            <a:schemeClr val="accent6"/>
          </a:fillRef>
          <a:effectRef idx="1">
            <a:schemeClr val="accent6"/>
          </a:effectRef>
          <a:fontRef idx="minor">
            <a:schemeClr val="lt1"/>
          </a:fontRef>
        </p:style>
        <p:txBody>
          <a:bodyPr lIns="91432" tIns="45716" rIns="91432" bIns="45716" anchor="ctr"/>
          <a:lstStyle/>
          <a:p>
            <a:pPr algn="ctr" fontAlgn="auto">
              <a:spcBef>
                <a:spcPts val="0"/>
              </a:spcBef>
              <a:spcAft>
                <a:spcPts val="0"/>
              </a:spcAft>
              <a:defRPr/>
            </a:pPr>
            <a:endParaRPr lang="ja-JP" altLang="en-US" dirty="0">
              <a:solidFill>
                <a:prstClr val="white"/>
              </a:solidFill>
            </a:endParaRPr>
          </a:p>
        </p:txBody>
      </p:sp>
      <p:sp>
        <p:nvSpPr>
          <p:cNvPr id="42" name="角丸四角形 41"/>
          <p:cNvSpPr/>
          <p:nvPr/>
        </p:nvSpPr>
        <p:spPr>
          <a:xfrm>
            <a:off x="827584" y="1174205"/>
            <a:ext cx="360363" cy="3118891"/>
          </a:xfrm>
          <a:prstGeom prst="roundRect">
            <a:avLst/>
          </a:prstGeom>
          <a:solidFill>
            <a:schemeClr val="accent3">
              <a:lumMod val="50000"/>
            </a:schemeClr>
          </a:solidFill>
          <a:ln>
            <a:solidFill>
              <a:schemeClr val="accent4">
                <a:lumMod val="50000"/>
              </a:schemeClr>
            </a:solidFill>
          </a:ln>
        </p:spPr>
        <p:style>
          <a:lnRef idx="2">
            <a:schemeClr val="accent3">
              <a:shade val="50000"/>
            </a:schemeClr>
          </a:lnRef>
          <a:fillRef idx="1">
            <a:schemeClr val="accent3"/>
          </a:fillRef>
          <a:effectRef idx="0">
            <a:schemeClr val="accent3"/>
          </a:effectRef>
          <a:fontRef idx="minor">
            <a:schemeClr val="lt1"/>
          </a:fontRef>
        </p:style>
        <p:txBody>
          <a:bodyPr lIns="91432" tIns="45716" rIns="91432" bIns="45716" anchor="ctr"/>
          <a:lstStyle/>
          <a:p>
            <a:pPr algn="ctr" fontAlgn="auto">
              <a:spcBef>
                <a:spcPts val="0"/>
              </a:spcBef>
              <a:spcAft>
                <a:spcPts val="0"/>
              </a:spcAft>
              <a:defRPr/>
            </a:pPr>
            <a:r>
              <a:rPr lang="ja-JP" altLang="en-US" sz="1600" b="1" dirty="0" smtClean="0">
                <a:solidFill>
                  <a:schemeClr val="bg1"/>
                </a:solidFill>
              </a:rPr>
              <a:t>ダ｜バン合意</a:t>
            </a:r>
            <a:endParaRPr lang="ja-JP" altLang="en-US" sz="1600" b="1" dirty="0">
              <a:solidFill>
                <a:schemeClr val="bg1"/>
              </a:solidFill>
            </a:endParaRPr>
          </a:p>
        </p:txBody>
      </p:sp>
      <p:sp>
        <p:nvSpPr>
          <p:cNvPr id="35" name="正方形/長方形 34"/>
          <p:cNvSpPr/>
          <p:nvPr/>
        </p:nvSpPr>
        <p:spPr>
          <a:xfrm>
            <a:off x="7110883" y="620692"/>
            <a:ext cx="125413" cy="360363"/>
          </a:xfrm>
          <a:prstGeom prst="rect">
            <a:avLst/>
          </a:prstGeom>
        </p:spPr>
        <p:style>
          <a:lnRef idx="3">
            <a:schemeClr val="lt1"/>
          </a:lnRef>
          <a:fillRef idx="1">
            <a:schemeClr val="accent6"/>
          </a:fillRef>
          <a:effectRef idx="1">
            <a:schemeClr val="accent6"/>
          </a:effectRef>
          <a:fontRef idx="minor">
            <a:schemeClr val="lt1"/>
          </a:fontRef>
        </p:style>
        <p:txBody>
          <a:bodyPr lIns="91432" tIns="45716" rIns="91432" bIns="45716" anchor="ctr"/>
          <a:lstStyle/>
          <a:p>
            <a:pPr algn="ctr" fontAlgn="auto">
              <a:spcBef>
                <a:spcPts val="0"/>
              </a:spcBef>
              <a:spcAft>
                <a:spcPts val="0"/>
              </a:spcAft>
              <a:defRPr/>
            </a:pPr>
            <a:endParaRPr lang="ja-JP" altLang="en-US" dirty="0">
              <a:solidFill>
                <a:prstClr val="white"/>
              </a:solidFill>
            </a:endParaRPr>
          </a:p>
        </p:txBody>
      </p:sp>
      <p:sp>
        <p:nvSpPr>
          <p:cNvPr id="36" name="正方形/長方形 35"/>
          <p:cNvSpPr/>
          <p:nvPr/>
        </p:nvSpPr>
        <p:spPr>
          <a:xfrm>
            <a:off x="6894859" y="620692"/>
            <a:ext cx="125413" cy="360363"/>
          </a:xfrm>
          <a:prstGeom prst="rect">
            <a:avLst/>
          </a:prstGeom>
        </p:spPr>
        <p:style>
          <a:lnRef idx="3">
            <a:schemeClr val="lt1"/>
          </a:lnRef>
          <a:fillRef idx="1">
            <a:schemeClr val="accent6"/>
          </a:fillRef>
          <a:effectRef idx="1">
            <a:schemeClr val="accent6"/>
          </a:effectRef>
          <a:fontRef idx="minor">
            <a:schemeClr val="lt1"/>
          </a:fontRef>
        </p:style>
        <p:txBody>
          <a:bodyPr lIns="91432" tIns="45716" rIns="91432" bIns="45716" anchor="ctr"/>
          <a:lstStyle/>
          <a:p>
            <a:pPr algn="ctr" fontAlgn="auto">
              <a:spcBef>
                <a:spcPts val="0"/>
              </a:spcBef>
              <a:spcAft>
                <a:spcPts val="0"/>
              </a:spcAft>
              <a:defRPr/>
            </a:pPr>
            <a:endParaRPr lang="ja-JP" altLang="en-US" dirty="0">
              <a:solidFill>
                <a:prstClr val="white"/>
              </a:solidFill>
            </a:endParaRPr>
          </a:p>
        </p:txBody>
      </p:sp>
      <p:sp>
        <p:nvSpPr>
          <p:cNvPr id="49" name="正方形/長方形 48"/>
          <p:cNvSpPr/>
          <p:nvPr/>
        </p:nvSpPr>
        <p:spPr>
          <a:xfrm>
            <a:off x="1566269" y="620692"/>
            <a:ext cx="125413" cy="360363"/>
          </a:xfrm>
          <a:prstGeom prst="rect">
            <a:avLst/>
          </a:prstGeom>
        </p:spPr>
        <p:style>
          <a:lnRef idx="3">
            <a:schemeClr val="lt1"/>
          </a:lnRef>
          <a:fillRef idx="1">
            <a:schemeClr val="accent6"/>
          </a:fillRef>
          <a:effectRef idx="1">
            <a:schemeClr val="accent6"/>
          </a:effectRef>
          <a:fontRef idx="minor">
            <a:schemeClr val="lt1"/>
          </a:fontRef>
        </p:style>
        <p:txBody>
          <a:bodyPr lIns="91432" tIns="45716" rIns="91432" bIns="45716" anchor="ctr"/>
          <a:lstStyle/>
          <a:p>
            <a:pPr algn="ctr" fontAlgn="auto">
              <a:spcBef>
                <a:spcPts val="0"/>
              </a:spcBef>
              <a:spcAft>
                <a:spcPts val="0"/>
              </a:spcAft>
              <a:defRPr/>
            </a:pPr>
            <a:endParaRPr lang="ja-JP" altLang="en-US" dirty="0">
              <a:solidFill>
                <a:prstClr val="white"/>
              </a:solidFill>
            </a:endParaRPr>
          </a:p>
        </p:txBody>
      </p:sp>
      <p:sp>
        <p:nvSpPr>
          <p:cNvPr id="51" name="正方形/長方形 50"/>
          <p:cNvSpPr/>
          <p:nvPr/>
        </p:nvSpPr>
        <p:spPr>
          <a:xfrm>
            <a:off x="1350245" y="620692"/>
            <a:ext cx="125413" cy="360363"/>
          </a:xfrm>
          <a:prstGeom prst="rect">
            <a:avLst/>
          </a:prstGeom>
        </p:spPr>
        <p:style>
          <a:lnRef idx="3">
            <a:schemeClr val="lt1"/>
          </a:lnRef>
          <a:fillRef idx="1">
            <a:schemeClr val="accent6"/>
          </a:fillRef>
          <a:effectRef idx="1">
            <a:schemeClr val="accent6"/>
          </a:effectRef>
          <a:fontRef idx="minor">
            <a:schemeClr val="lt1"/>
          </a:fontRef>
        </p:style>
        <p:txBody>
          <a:bodyPr lIns="91432" tIns="45716" rIns="91432" bIns="45716" anchor="ctr"/>
          <a:lstStyle/>
          <a:p>
            <a:pPr algn="ctr" fontAlgn="auto">
              <a:spcBef>
                <a:spcPts val="0"/>
              </a:spcBef>
              <a:spcAft>
                <a:spcPts val="0"/>
              </a:spcAft>
              <a:defRPr/>
            </a:pPr>
            <a:endParaRPr lang="ja-JP" altLang="en-US" dirty="0">
              <a:solidFill>
                <a:prstClr val="white"/>
              </a:solidFill>
            </a:endParaRPr>
          </a:p>
        </p:txBody>
      </p:sp>
      <p:sp>
        <p:nvSpPr>
          <p:cNvPr id="62" name="テキスト ボックス 61"/>
          <p:cNvSpPr txBox="1"/>
          <p:nvPr/>
        </p:nvSpPr>
        <p:spPr>
          <a:xfrm>
            <a:off x="2915816" y="1052736"/>
            <a:ext cx="432048" cy="523220"/>
          </a:xfrm>
          <a:prstGeom prst="rect">
            <a:avLst/>
          </a:prstGeom>
          <a:noFill/>
        </p:spPr>
        <p:txBody>
          <a:bodyPr wrap="square" rtlCol="0">
            <a:spAutoFit/>
          </a:bodyPr>
          <a:lstStyle/>
          <a:p>
            <a:r>
              <a:rPr kumimoji="1" lang="en-US" altLang="ja-JP" sz="1400" b="1" dirty="0" smtClean="0">
                <a:solidFill>
                  <a:schemeClr val="bg1"/>
                </a:solidFill>
              </a:rPr>
              <a:t>11</a:t>
            </a:r>
          </a:p>
          <a:p>
            <a:r>
              <a:rPr lang="ja-JP" altLang="en-US" sz="1400" b="1" dirty="0" smtClean="0">
                <a:solidFill>
                  <a:schemeClr val="bg1"/>
                </a:solidFill>
              </a:rPr>
              <a:t>月</a:t>
            </a:r>
            <a:endParaRPr kumimoji="1" lang="ja-JP" altLang="en-US" sz="1400" b="1" dirty="0">
              <a:solidFill>
                <a:schemeClr val="bg1"/>
              </a:solidFill>
            </a:endParaRPr>
          </a:p>
        </p:txBody>
      </p:sp>
      <p:sp>
        <p:nvSpPr>
          <p:cNvPr id="45" name="正方形/長方形 44"/>
          <p:cNvSpPr/>
          <p:nvPr/>
        </p:nvSpPr>
        <p:spPr>
          <a:xfrm>
            <a:off x="2339752" y="620688"/>
            <a:ext cx="2016224" cy="360363"/>
          </a:xfrm>
          <a:prstGeom prst="rect">
            <a:avLst/>
          </a:prstGeom>
        </p:spPr>
        <p:style>
          <a:lnRef idx="3">
            <a:schemeClr val="lt1"/>
          </a:lnRef>
          <a:fillRef idx="1">
            <a:schemeClr val="accent6"/>
          </a:fillRef>
          <a:effectRef idx="1">
            <a:schemeClr val="accent6"/>
          </a:effectRef>
          <a:fontRef idx="minor">
            <a:schemeClr val="lt1"/>
          </a:fontRef>
        </p:style>
        <p:txBody>
          <a:bodyPr lIns="91432" tIns="45716" rIns="91432" bIns="45716" anchor="ctr"/>
          <a:lstStyle/>
          <a:p>
            <a:pPr algn="ctr" fontAlgn="auto">
              <a:spcBef>
                <a:spcPts val="0"/>
              </a:spcBef>
              <a:spcAft>
                <a:spcPts val="0"/>
              </a:spcAft>
              <a:defRPr/>
            </a:pPr>
            <a:r>
              <a:rPr lang="en-US" altLang="ja-JP" dirty="0" smtClean="0">
                <a:solidFill>
                  <a:prstClr val="white"/>
                </a:solidFill>
              </a:rPr>
              <a:t>2014</a:t>
            </a:r>
            <a:r>
              <a:rPr lang="ja-JP" altLang="en-US" dirty="0" smtClean="0">
                <a:solidFill>
                  <a:prstClr val="white"/>
                </a:solidFill>
              </a:rPr>
              <a:t>年</a:t>
            </a:r>
            <a:endParaRPr lang="ja-JP" altLang="en-US" dirty="0">
              <a:solidFill>
                <a:prstClr val="white"/>
              </a:solidFill>
            </a:endParaRPr>
          </a:p>
        </p:txBody>
      </p:sp>
      <p:sp>
        <p:nvSpPr>
          <p:cNvPr id="48" name="テキスト ボックス 47"/>
          <p:cNvSpPr txBox="1"/>
          <p:nvPr/>
        </p:nvSpPr>
        <p:spPr>
          <a:xfrm>
            <a:off x="4860032" y="3356992"/>
            <a:ext cx="569387" cy="936104"/>
          </a:xfrm>
          <a:prstGeom prst="rect">
            <a:avLst/>
          </a:prstGeom>
          <a:noFill/>
        </p:spPr>
        <p:txBody>
          <a:bodyPr vert="eaVert" wrap="square" rtlCol="0">
            <a:spAutoFit/>
          </a:bodyPr>
          <a:lstStyle/>
          <a:p>
            <a:pPr>
              <a:lnSpc>
                <a:spcPts val="1500"/>
              </a:lnSpc>
            </a:pPr>
            <a:r>
              <a:rPr lang="ja-JP" altLang="en-US" sz="1400" b="1" dirty="0" smtClean="0">
                <a:solidFill>
                  <a:schemeClr val="bg1"/>
                </a:solidFill>
              </a:rPr>
              <a:t>（ペルー・</a:t>
            </a:r>
            <a:endParaRPr lang="en-US" altLang="ja-JP" sz="1400" b="1" dirty="0" smtClean="0">
              <a:solidFill>
                <a:schemeClr val="bg1"/>
              </a:solidFill>
            </a:endParaRPr>
          </a:p>
          <a:p>
            <a:pPr>
              <a:lnSpc>
                <a:spcPts val="1500"/>
              </a:lnSpc>
            </a:pPr>
            <a:r>
              <a:rPr lang="ja-JP" altLang="en-US" sz="1400" b="1" dirty="0" smtClean="0">
                <a:solidFill>
                  <a:schemeClr val="bg1"/>
                </a:solidFill>
              </a:rPr>
              <a:t>リマ）</a:t>
            </a:r>
            <a:endParaRPr kumimoji="1" lang="ja-JP" altLang="en-US" sz="1400" b="1" dirty="0">
              <a:solidFill>
                <a:schemeClr val="bg1"/>
              </a:solidFill>
            </a:endParaRPr>
          </a:p>
        </p:txBody>
      </p:sp>
      <p:sp>
        <p:nvSpPr>
          <p:cNvPr id="61" name="テキスト ボックス 60"/>
          <p:cNvSpPr txBox="1"/>
          <p:nvPr/>
        </p:nvSpPr>
        <p:spPr>
          <a:xfrm>
            <a:off x="6444221" y="3284984"/>
            <a:ext cx="377026" cy="936104"/>
          </a:xfrm>
          <a:prstGeom prst="rect">
            <a:avLst/>
          </a:prstGeom>
          <a:noFill/>
        </p:spPr>
        <p:txBody>
          <a:bodyPr vert="eaVert" wrap="square" rtlCol="0">
            <a:spAutoFit/>
          </a:bodyPr>
          <a:lstStyle/>
          <a:p>
            <a:pPr>
              <a:lnSpc>
                <a:spcPts val="1500"/>
              </a:lnSpc>
            </a:pPr>
            <a:r>
              <a:rPr lang="ja-JP" altLang="en-US" sz="1400" b="1" dirty="0" smtClean="0">
                <a:solidFill>
                  <a:schemeClr val="bg1"/>
                </a:solidFill>
              </a:rPr>
              <a:t>（フランス）</a:t>
            </a:r>
            <a:endParaRPr kumimoji="1" lang="ja-JP" altLang="en-US" sz="1400" b="1" dirty="0">
              <a:solidFill>
                <a:schemeClr val="bg1"/>
              </a:solidFill>
            </a:endParaRPr>
          </a:p>
        </p:txBody>
      </p:sp>
      <p:sp>
        <p:nvSpPr>
          <p:cNvPr id="50" name="角丸四角形 49"/>
          <p:cNvSpPr/>
          <p:nvPr/>
        </p:nvSpPr>
        <p:spPr>
          <a:xfrm>
            <a:off x="2915816" y="3140968"/>
            <a:ext cx="792088" cy="576064"/>
          </a:xfrm>
          <a:prstGeom prst="roundRect">
            <a:avLst/>
          </a:prstGeom>
        </p:spPr>
        <p:style>
          <a:lnRef idx="1">
            <a:schemeClr val="accent3"/>
          </a:lnRef>
          <a:fillRef idx="2">
            <a:schemeClr val="accent3"/>
          </a:fillRef>
          <a:effectRef idx="1">
            <a:schemeClr val="accent3"/>
          </a:effectRef>
          <a:fontRef idx="minor">
            <a:schemeClr val="dk1"/>
          </a:fontRef>
        </p:style>
        <p:txBody>
          <a:bodyPr lIns="91432" tIns="45716" rIns="91432" bIns="45716" anchor="ctr"/>
          <a:lstStyle/>
          <a:p>
            <a:pPr fontAlgn="auto">
              <a:spcBef>
                <a:spcPts val="0"/>
              </a:spcBef>
              <a:spcAft>
                <a:spcPts val="0"/>
              </a:spcAft>
              <a:defRPr/>
            </a:pPr>
            <a:r>
              <a:rPr lang="en-US" altLang="ja-JP" sz="1050" b="1" dirty="0" smtClean="0">
                <a:solidFill>
                  <a:schemeClr val="tx1"/>
                </a:solidFill>
                <a:latin typeface="+mn-ea"/>
              </a:rPr>
              <a:t>9</a:t>
            </a:r>
            <a:r>
              <a:rPr lang="ja-JP" altLang="en-US" sz="1050" b="1" dirty="0" smtClean="0">
                <a:solidFill>
                  <a:schemeClr val="tx1"/>
                </a:solidFill>
                <a:latin typeface="+mn-ea"/>
              </a:rPr>
              <a:t>月</a:t>
            </a:r>
            <a:r>
              <a:rPr lang="en-US" altLang="ja-JP" sz="1050" b="1" dirty="0" smtClean="0">
                <a:solidFill>
                  <a:schemeClr val="tx1"/>
                </a:solidFill>
                <a:latin typeface="+mn-ea"/>
              </a:rPr>
              <a:t>23</a:t>
            </a:r>
            <a:r>
              <a:rPr lang="ja-JP" altLang="en-US" sz="1050" b="1" dirty="0" smtClean="0">
                <a:solidFill>
                  <a:schemeClr val="tx1"/>
                </a:solidFill>
                <a:latin typeface="+mn-ea"/>
              </a:rPr>
              <a:t>日</a:t>
            </a:r>
            <a:endParaRPr lang="en-US" altLang="ja-JP" sz="1050" b="1" dirty="0" smtClean="0">
              <a:solidFill>
                <a:schemeClr val="tx1"/>
              </a:solidFill>
              <a:latin typeface="+mn-ea"/>
            </a:endParaRPr>
          </a:p>
          <a:p>
            <a:pPr fontAlgn="auto">
              <a:spcBef>
                <a:spcPts val="0"/>
              </a:spcBef>
              <a:spcAft>
                <a:spcPts val="0"/>
              </a:spcAft>
              <a:defRPr/>
            </a:pPr>
            <a:r>
              <a:rPr lang="ja-JP" altLang="en-US" sz="1050" b="1" dirty="0" smtClean="0">
                <a:solidFill>
                  <a:schemeClr val="tx1"/>
                </a:solidFill>
                <a:latin typeface="+mn-ea"/>
              </a:rPr>
              <a:t>国連気候サミット</a:t>
            </a:r>
            <a:endParaRPr lang="en-US" altLang="ja-JP" sz="1050" b="1" dirty="0">
              <a:solidFill>
                <a:schemeClr val="tx1"/>
              </a:solidFill>
              <a:latin typeface="+mn-ea"/>
            </a:endParaRPr>
          </a:p>
        </p:txBody>
      </p:sp>
      <p:sp>
        <p:nvSpPr>
          <p:cNvPr id="52" name="四角形吹き出し 51"/>
          <p:cNvSpPr/>
          <p:nvPr/>
        </p:nvSpPr>
        <p:spPr>
          <a:xfrm>
            <a:off x="2411760" y="2229341"/>
            <a:ext cx="1440160" cy="792088"/>
          </a:xfrm>
          <a:prstGeom prst="wedgeRectCallout">
            <a:avLst>
              <a:gd name="adj1" fmla="val 59683"/>
              <a:gd name="adj2" fmla="val 81159"/>
            </a:avLst>
          </a:prstGeom>
          <a:ln>
            <a:solidFill>
              <a:schemeClr val="accent3">
                <a:lumMod val="50000"/>
              </a:schemeClr>
            </a:solidFill>
          </a:ln>
        </p:spPr>
        <p:style>
          <a:lnRef idx="1">
            <a:schemeClr val="accent3"/>
          </a:lnRef>
          <a:fillRef idx="2">
            <a:schemeClr val="accent3"/>
          </a:fillRef>
          <a:effectRef idx="1">
            <a:schemeClr val="accent3"/>
          </a:effectRef>
          <a:fontRef idx="minor">
            <a:schemeClr val="dk1"/>
          </a:fontRef>
        </p:style>
        <p:txBody>
          <a:bodyPr lIns="91432" tIns="45716" rIns="91432" bIns="45716" anchor="ctr"/>
          <a:lstStyle/>
          <a:p>
            <a:pPr algn="just" fontAlgn="auto">
              <a:spcBef>
                <a:spcPts val="0"/>
              </a:spcBef>
              <a:spcAft>
                <a:spcPts val="0"/>
              </a:spcAft>
              <a:defRPr/>
            </a:pPr>
            <a:r>
              <a:rPr lang="ja-JP" altLang="en-US" sz="1050" b="1" dirty="0" smtClean="0">
                <a:solidFill>
                  <a:prstClr val="black"/>
                </a:solidFill>
              </a:rPr>
              <a:t>●約束草案に含まれる情報の特定</a:t>
            </a:r>
            <a:endParaRPr lang="en-US" altLang="ja-JP" sz="1050" b="1" dirty="0" smtClean="0">
              <a:solidFill>
                <a:prstClr val="black"/>
              </a:solidFill>
            </a:endParaRPr>
          </a:p>
          <a:p>
            <a:pPr algn="just" fontAlgn="auto">
              <a:spcBef>
                <a:spcPts val="0"/>
              </a:spcBef>
              <a:spcAft>
                <a:spcPts val="0"/>
              </a:spcAft>
              <a:defRPr/>
            </a:pPr>
            <a:r>
              <a:rPr lang="ja-JP" altLang="en-US" sz="1050" b="1" dirty="0" smtClean="0">
                <a:solidFill>
                  <a:prstClr val="black"/>
                </a:solidFill>
              </a:rPr>
              <a:t>●</a:t>
            </a:r>
            <a:r>
              <a:rPr lang="en-US" altLang="ja-JP" sz="1050" b="1" dirty="0" smtClean="0">
                <a:solidFill>
                  <a:prstClr val="black"/>
                </a:solidFill>
              </a:rPr>
              <a:t>2015</a:t>
            </a:r>
            <a:r>
              <a:rPr lang="ja-JP" altLang="en-US" sz="1050" b="1" dirty="0" smtClean="0">
                <a:solidFill>
                  <a:prstClr val="black"/>
                </a:solidFill>
              </a:rPr>
              <a:t>年合意の要素の</a:t>
            </a:r>
            <a:r>
              <a:rPr lang="ja-JP" altLang="en-US" sz="1050" b="1" dirty="0">
                <a:solidFill>
                  <a:prstClr val="black"/>
                </a:solidFill>
              </a:rPr>
              <a:t>検討</a:t>
            </a:r>
          </a:p>
        </p:txBody>
      </p:sp>
      <p:sp>
        <p:nvSpPr>
          <p:cNvPr id="55" name="スライド番号プレースホルダ 2"/>
          <p:cNvSpPr txBox="1">
            <a:spLocks/>
          </p:cNvSpPr>
          <p:nvPr/>
        </p:nvSpPr>
        <p:spPr>
          <a:xfrm>
            <a:off x="7010400" y="6492875"/>
            <a:ext cx="2133600"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b="0" i="0" u="none" strike="noStrike" kern="1200" cap="none" spc="0" normalizeH="0" baseline="0" noProof="0" dirty="0">
              <a:ln>
                <a:noFill/>
              </a:ln>
              <a:effectLst/>
              <a:uLnTx/>
              <a:uFillTx/>
              <a:latin typeface="+mn-lt"/>
              <a:ea typeface="+mn-ea"/>
              <a:cs typeface="+mn-cs"/>
            </a:endParaRPr>
          </a:p>
        </p:txBody>
      </p:sp>
      <p:sp>
        <p:nvSpPr>
          <p:cNvPr id="2" name="テキスト ボックス 1"/>
          <p:cNvSpPr txBox="1"/>
          <p:nvPr/>
        </p:nvSpPr>
        <p:spPr>
          <a:xfrm>
            <a:off x="1115617" y="960983"/>
            <a:ext cx="864095" cy="307777"/>
          </a:xfrm>
          <a:prstGeom prst="rect">
            <a:avLst/>
          </a:prstGeom>
          <a:noFill/>
        </p:spPr>
        <p:txBody>
          <a:bodyPr wrap="square" rtlCol="0">
            <a:spAutoFit/>
          </a:bodyPr>
          <a:lstStyle/>
          <a:p>
            <a:r>
              <a:rPr kumimoji="1" lang="en-US" altLang="ja-JP" sz="1400" dirty="0" smtClean="0"/>
              <a:t>2012</a:t>
            </a:r>
            <a:r>
              <a:rPr kumimoji="1" lang="ja-JP" altLang="en-US" sz="1400" dirty="0" smtClean="0"/>
              <a:t>年</a:t>
            </a:r>
            <a:endParaRPr kumimoji="1" lang="ja-JP" altLang="en-US" sz="1400" dirty="0"/>
          </a:p>
        </p:txBody>
      </p:sp>
      <p:sp>
        <p:nvSpPr>
          <p:cNvPr id="59" name="角丸四角形 58"/>
          <p:cNvSpPr/>
          <p:nvPr/>
        </p:nvSpPr>
        <p:spPr>
          <a:xfrm>
            <a:off x="4391978" y="2256447"/>
            <a:ext cx="1764197" cy="884522"/>
          </a:xfrm>
          <a:prstGeom prst="roundRect">
            <a:avLst/>
          </a:prstGeom>
        </p:spPr>
        <p:style>
          <a:lnRef idx="1">
            <a:schemeClr val="accent3"/>
          </a:lnRef>
          <a:fillRef idx="2">
            <a:schemeClr val="accent3"/>
          </a:fillRef>
          <a:effectRef idx="1">
            <a:schemeClr val="accent3"/>
          </a:effectRef>
          <a:fontRef idx="minor">
            <a:schemeClr val="dk1"/>
          </a:fontRef>
        </p:style>
        <p:txBody>
          <a:bodyPr lIns="91432" tIns="45716" rIns="91432" bIns="45716" anchor="ctr"/>
          <a:lstStyle/>
          <a:p>
            <a:pPr fontAlgn="auto">
              <a:spcBef>
                <a:spcPts val="0"/>
              </a:spcBef>
              <a:spcAft>
                <a:spcPts val="0"/>
              </a:spcAft>
              <a:defRPr/>
            </a:pPr>
            <a:r>
              <a:rPr lang="ja-JP" altLang="en-US" sz="1050" b="1" dirty="0" smtClean="0">
                <a:solidFill>
                  <a:schemeClr val="tx1"/>
                </a:solidFill>
                <a:latin typeface="+mn-ea"/>
              </a:rPr>
              <a:t>約束草案の提出（</a:t>
            </a:r>
            <a:r>
              <a:rPr lang="en-US" altLang="ja-JP" sz="1050" b="1" dirty="0" smtClean="0">
                <a:solidFill>
                  <a:schemeClr val="tx1"/>
                </a:solidFill>
                <a:latin typeface="+mn-ea"/>
              </a:rPr>
              <a:t>COP21</a:t>
            </a:r>
            <a:r>
              <a:rPr lang="ja-JP" altLang="en-US" sz="1050" b="1" dirty="0" smtClean="0">
                <a:solidFill>
                  <a:schemeClr val="tx1"/>
                </a:solidFill>
                <a:latin typeface="+mn-ea"/>
              </a:rPr>
              <a:t>に十分先立ち（準備のできる国は</a:t>
            </a:r>
            <a:r>
              <a:rPr lang="en-US" altLang="ja-JP" sz="1050" b="1" dirty="0" smtClean="0">
                <a:solidFill>
                  <a:schemeClr val="tx1"/>
                </a:solidFill>
                <a:latin typeface="+mn-ea"/>
              </a:rPr>
              <a:t>2015</a:t>
            </a:r>
            <a:r>
              <a:rPr lang="ja-JP" altLang="en-US" sz="1050" b="1" dirty="0" smtClean="0">
                <a:solidFill>
                  <a:schemeClr val="tx1"/>
                </a:solidFill>
                <a:latin typeface="+mn-ea"/>
              </a:rPr>
              <a:t>年第一四半期までに）</a:t>
            </a:r>
            <a:endParaRPr lang="en-US" altLang="ja-JP" sz="1050" b="1" dirty="0">
              <a:solidFill>
                <a:schemeClr val="tx1"/>
              </a:solidFill>
              <a:latin typeface="+mn-ea"/>
            </a:endParaRPr>
          </a:p>
        </p:txBody>
      </p:sp>
      <p:sp>
        <p:nvSpPr>
          <p:cNvPr id="63" name="四角形吹き出し 62"/>
          <p:cNvSpPr/>
          <p:nvPr/>
        </p:nvSpPr>
        <p:spPr>
          <a:xfrm>
            <a:off x="4499992" y="1052735"/>
            <a:ext cx="1368152" cy="504056"/>
          </a:xfrm>
          <a:prstGeom prst="wedgeRectCallout">
            <a:avLst>
              <a:gd name="adj1" fmla="val -30182"/>
              <a:gd name="adj2" fmla="val 80064"/>
            </a:avLst>
          </a:prstGeom>
          <a:ln>
            <a:solidFill>
              <a:schemeClr val="accent3">
                <a:lumMod val="50000"/>
              </a:schemeClr>
            </a:solidFill>
          </a:ln>
        </p:spPr>
        <p:style>
          <a:lnRef idx="1">
            <a:schemeClr val="accent3"/>
          </a:lnRef>
          <a:fillRef idx="2">
            <a:schemeClr val="accent3"/>
          </a:fillRef>
          <a:effectRef idx="1">
            <a:schemeClr val="accent3"/>
          </a:effectRef>
          <a:fontRef idx="minor">
            <a:schemeClr val="dk1"/>
          </a:fontRef>
        </p:style>
        <p:txBody>
          <a:bodyPr lIns="91432" tIns="45716" rIns="91432" bIns="45716" anchor="ctr"/>
          <a:lstStyle/>
          <a:p>
            <a:pPr algn="just">
              <a:defRPr/>
            </a:pPr>
            <a:r>
              <a:rPr lang="ja-JP" altLang="en-US" sz="1100" dirty="0" smtClean="0">
                <a:solidFill>
                  <a:prstClr val="black"/>
                </a:solidFill>
              </a:rPr>
              <a:t>（</a:t>
            </a:r>
            <a:r>
              <a:rPr lang="en-US" altLang="ja-JP" sz="1100" dirty="0"/>
              <a:t>5</a:t>
            </a:r>
            <a:r>
              <a:rPr lang="ja-JP" altLang="en-US" sz="1100" dirty="0"/>
              <a:t>月</a:t>
            </a:r>
            <a:r>
              <a:rPr lang="ja-JP" altLang="en-US" sz="1100" dirty="0" smtClean="0"/>
              <a:t>まで</a:t>
            </a:r>
            <a:r>
              <a:rPr lang="ja-JP" altLang="en-US" sz="1100" dirty="0" smtClean="0">
                <a:solidFill>
                  <a:prstClr val="black"/>
                </a:solidFill>
              </a:rPr>
              <a:t>）合意の</a:t>
            </a:r>
            <a:endParaRPr lang="en-US" altLang="ja-JP" sz="1100" dirty="0" smtClean="0">
              <a:solidFill>
                <a:prstClr val="black"/>
              </a:solidFill>
            </a:endParaRPr>
          </a:p>
          <a:p>
            <a:pPr algn="just">
              <a:defRPr/>
            </a:pPr>
            <a:r>
              <a:rPr lang="ja-JP" altLang="en-US" sz="1100" dirty="0" smtClean="0">
                <a:solidFill>
                  <a:prstClr val="black"/>
                </a:solidFill>
              </a:rPr>
              <a:t>交渉テキスト案作成</a:t>
            </a:r>
            <a:endParaRPr lang="en-US" altLang="ja-JP" sz="1100" b="1" strike="sngStrike" dirty="0">
              <a:solidFill>
                <a:srgbClr val="FF0000"/>
              </a:solidFill>
            </a:endParaRPr>
          </a:p>
        </p:txBody>
      </p:sp>
      <p:sp>
        <p:nvSpPr>
          <p:cNvPr id="64" name="四角形吹き出し 63"/>
          <p:cNvSpPr/>
          <p:nvPr/>
        </p:nvSpPr>
        <p:spPr>
          <a:xfrm>
            <a:off x="6957564" y="2517373"/>
            <a:ext cx="926803" cy="504056"/>
          </a:xfrm>
          <a:prstGeom prst="wedgeRectCallout">
            <a:avLst>
              <a:gd name="adj1" fmla="val -68249"/>
              <a:gd name="adj2" fmla="val 57923"/>
            </a:avLst>
          </a:prstGeom>
          <a:ln>
            <a:solidFill>
              <a:schemeClr val="accent3">
                <a:lumMod val="50000"/>
              </a:schemeClr>
            </a:solidFill>
          </a:ln>
        </p:spPr>
        <p:style>
          <a:lnRef idx="1">
            <a:schemeClr val="accent3"/>
          </a:lnRef>
          <a:fillRef idx="2">
            <a:schemeClr val="accent3"/>
          </a:fillRef>
          <a:effectRef idx="1">
            <a:schemeClr val="accent3"/>
          </a:effectRef>
          <a:fontRef idx="minor">
            <a:schemeClr val="dk1"/>
          </a:fontRef>
        </p:style>
        <p:txBody>
          <a:bodyPr lIns="91432" tIns="45716" rIns="91432" bIns="45716" anchor="ctr"/>
          <a:lstStyle/>
          <a:p>
            <a:pPr algn="just" fontAlgn="auto">
              <a:spcBef>
                <a:spcPts val="0"/>
              </a:spcBef>
              <a:spcAft>
                <a:spcPts val="0"/>
              </a:spcAft>
              <a:defRPr/>
            </a:pPr>
            <a:r>
              <a:rPr lang="en-US" altLang="ja-JP" sz="1100" b="1" dirty="0" smtClean="0">
                <a:solidFill>
                  <a:prstClr val="black"/>
                </a:solidFill>
              </a:rPr>
              <a:t>2015</a:t>
            </a:r>
            <a:r>
              <a:rPr lang="ja-JP" altLang="en-US" sz="1100" b="1" dirty="0" smtClean="0">
                <a:solidFill>
                  <a:prstClr val="black"/>
                </a:solidFill>
              </a:rPr>
              <a:t>年合意の採択</a:t>
            </a:r>
            <a:endParaRPr lang="en-US" altLang="ja-JP" sz="1100" b="1" strike="sngStrike" dirty="0">
              <a:solidFill>
                <a:srgbClr val="FF0000"/>
              </a:solidFill>
            </a:endParaRPr>
          </a:p>
        </p:txBody>
      </p:sp>
      <p:sp>
        <p:nvSpPr>
          <p:cNvPr id="65" name="テキスト ボックス 64"/>
          <p:cNvSpPr txBox="1"/>
          <p:nvPr/>
        </p:nvSpPr>
        <p:spPr>
          <a:xfrm>
            <a:off x="3978950" y="3361680"/>
            <a:ext cx="377026" cy="936104"/>
          </a:xfrm>
          <a:prstGeom prst="rect">
            <a:avLst/>
          </a:prstGeom>
          <a:noFill/>
        </p:spPr>
        <p:txBody>
          <a:bodyPr vert="eaVert" wrap="square" rtlCol="0">
            <a:spAutoFit/>
          </a:bodyPr>
          <a:lstStyle/>
          <a:p>
            <a:pPr>
              <a:lnSpc>
                <a:spcPts val="1500"/>
              </a:lnSpc>
            </a:pPr>
            <a:r>
              <a:rPr lang="ja-JP" altLang="en-US" sz="1400" b="1" dirty="0" smtClean="0">
                <a:solidFill>
                  <a:schemeClr val="bg1"/>
                </a:solidFill>
              </a:rPr>
              <a:t>（ペルー）</a:t>
            </a:r>
            <a:endParaRPr kumimoji="1" lang="ja-JP" altLang="en-US" sz="1400" b="1" dirty="0">
              <a:solidFill>
                <a:schemeClr val="bg1"/>
              </a:solidFill>
            </a:endParaRPr>
          </a:p>
        </p:txBody>
      </p:sp>
      <p:sp>
        <p:nvSpPr>
          <p:cNvPr id="66" name="テキスト ボックス 65"/>
          <p:cNvSpPr txBox="1"/>
          <p:nvPr/>
        </p:nvSpPr>
        <p:spPr>
          <a:xfrm>
            <a:off x="1979713" y="960983"/>
            <a:ext cx="864095" cy="307777"/>
          </a:xfrm>
          <a:prstGeom prst="rect">
            <a:avLst/>
          </a:prstGeom>
          <a:noFill/>
        </p:spPr>
        <p:txBody>
          <a:bodyPr wrap="square" rtlCol="0">
            <a:spAutoFit/>
          </a:bodyPr>
          <a:lstStyle/>
          <a:p>
            <a:r>
              <a:rPr kumimoji="1" lang="en-US" altLang="ja-JP" sz="1400" dirty="0" smtClean="0"/>
              <a:t>201</a:t>
            </a:r>
            <a:r>
              <a:rPr lang="en-US" altLang="ja-JP" sz="1400" dirty="0" smtClean="0"/>
              <a:t>3</a:t>
            </a:r>
            <a:r>
              <a:rPr kumimoji="1" lang="ja-JP" altLang="en-US" sz="1400" dirty="0" smtClean="0"/>
              <a:t>年</a:t>
            </a:r>
            <a:endParaRPr kumimoji="1" lang="ja-JP" altLang="en-US" sz="1400" dirty="0"/>
          </a:p>
        </p:txBody>
      </p:sp>
      <p:sp>
        <p:nvSpPr>
          <p:cNvPr id="67" name="正方形/長方形 66"/>
          <p:cNvSpPr/>
          <p:nvPr/>
        </p:nvSpPr>
        <p:spPr>
          <a:xfrm>
            <a:off x="1998315" y="620688"/>
            <a:ext cx="125413" cy="360363"/>
          </a:xfrm>
          <a:prstGeom prst="rect">
            <a:avLst/>
          </a:prstGeom>
        </p:spPr>
        <p:style>
          <a:lnRef idx="3">
            <a:schemeClr val="lt1"/>
          </a:lnRef>
          <a:fillRef idx="1">
            <a:schemeClr val="accent6"/>
          </a:fillRef>
          <a:effectRef idx="1">
            <a:schemeClr val="accent6"/>
          </a:effectRef>
          <a:fontRef idx="minor">
            <a:schemeClr val="lt1"/>
          </a:fontRef>
        </p:style>
        <p:txBody>
          <a:bodyPr lIns="91432" tIns="45716" rIns="91432" bIns="45716" anchor="ctr"/>
          <a:lstStyle/>
          <a:p>
            <a:pPr algn="ctr" fontAlgn="auto">
              <a:spcBef>
                <a:spcPts val="0"/>
              </a:spcBef>
              <a:spcAft>
                <a:spcPts val="0"/>
              </a:spcAft>
              <a:defRPr/>
            </a:pPr>
            <a:endParaRPr lang="ja-JP" altLang="en-US" dirty="0">
              <a:solidFill>
                <a:prstClr val="white"/>
              </a:solidFill>
            </a:endParaRPr>
          </a:p>
        </p:txBody>
      </p:sp>
      <p:sp>
        <p:nvSpPr>
          <p:cNvPr id="68" name="正方形/長方形 67"/>
          <p:cNvSpPr/>
          <p:nvPr/>
        </p:nvSpPr>
        <p:spPr>
          <a:xfrm>
            <a:off x="1782291" y="620688"/>
            <a:ext cx="125413" cy="360363"/>
          </a:xfrm>
          <a:prstGeom prst="rect">
            <a:avLst/>
          </a:prstGeom>
        </p:spPr>
        <p:style>
          <a:lnRef idx="3">
            <a:schemeClr val="lt1"/>
          </a:lnRef>
          <a:fillRef idx="1">
            <a:schemeClr val="accent6"/>
          </a:fillRef>
          <a:effectRef idx="1">
            <a:schemeClr val="accent6"/>
          </a:effectRef>
          <a:fontRef idx="minor">
            <a:schemeClr val="lt1"/>
          </a:fontRef>
        </p:style>
        <p:txBody>
          <a:bodyPr lIns="91432" tIns="45716" rIns="91432" bIns="45716" anchor="ctr"/>
          <a:lstStyle/>
          <a:p>
            <a:pPr algn="ctr" fontAlgn="auto">
              <a:spcBef>
                <a:spcPts val="0"/>
              </a:spcBef>
              <a:spcAft>
                <a:spcPts val="0"/>
              </a:spcAft>
              <a:defRPr/>
            </a:pPr>
            <a:endParaRPr lang="ja-JP" altLang="en-US" dirty="0">
              <a:solidFill>
                <a:prstClr val="white"/>
              </a:solidFill>
            </a:endParaRPr>
          </a:p>
        </p:txBody>
      </p:sp>
      <p:sp>
        <p:nvSpPr>
          <p:cNvPr id="41" name="角丸四角形 40"/>
          <p:cNvSpPr/>
          <p:nvPr/>
        </p:nvSpPr>
        <p:spPr>
          <a:xfrm>
            <a:off x="4409981" y="3200998"/>
            <a:ext cx="612070" cy="576064"/>
          </a:xfrm>
          <a:prstGeom prst="roundRect">
            <a:avLst/>
          </a:prstGeom>
        </p:spPr>
        <p:style>
          <a:lnRef idx="1">
            <a:schemeClr val="accent3"/>
          </a:lnRef>
          <a:fillRef idx="2">
            <a:schemeClr val="accent3"/>
          </a:fillRef>
          <a:effectRef idx="1">
            <a:schemeClr val="accent3"/>
          </a:effectRef>
          <a:fontRef idx="minor">
            <a:schemeClr val="dk1"/>
          </a:fontRef>
        </p:style>
        <p:txBody>
          <a:bodyPr lIns="91432" tIns="45716" rIns="91432" bIns="45716" anchor="ctr"/>
          <a:lstStyle/>
          <a:p>
            <a:pPr fontAlgn="auto">
              <a:spcBef>
                <a:spcPts val="0"/>
              </a:spcBef>
              <a:spcAft>
                <a:spcPts val="0"/>
              </a:spcAft>
              <a:defRPr/>
            </a:pPr>
            <a:r>
              <a:rPr lang="ja-JP" altLang="en-US" sz="1050" b="1" dirty="0" smtClean="0">
                <a:solidFill>
                  <a:schemeClr val="tx1"/>
                </a:solidFill>
                <a:latin typeface="+mn-ea"/>
              </a:rPr>
              <a:t> </a:t>
            </a:r>
            <a:r>
              <a:rPr lang="en-US" altLang="ja-JP" sz="1050" b="1" dirty="0" smtClean="0">
                <a:solidFill>
                  <a:schemeClr val="tx1"/>
                </a:solidFill>
                <a:latin typeface="+mn-ea"/>
              </a:rPr>
              <a:t>2</a:t>
            </a:r>
            <a:r>
              <a:rPr lang="ja-JP" altLang="en-US" sz="1050" b="1" dirty="0" smtClean="0">
                <a:solidFill>
                  <a:schemeClr val="tx1"/>
                </a:solidFill>
                <a:latin typeface="+mn-ea"/>
              </a:rPr>
              <a:t>月</a:t>
            </a:r>
            <a:endParaRPr lang="en-US" altLang="ja-JP" sz="1050" b="1" dirty="0" smtClean="0">
              <a:solidFill>
                <a:schemeClr val="tx1"/>
              </a:solidFill>
              <a:latin typeface="+mn-ea"/>
            </a:endParaRPr>
          </a:p>
          <a:p>
            <a:pPr fontAlgn="auto">
              <a:lnSpc>
                <a:spcPts val="500"/>
              </a:lnSpc>
              <a:spcBef>
                <a:spcPts val="0"/>
              </a:spcBef>
              <a:spcAft>
                <a:spcPts val="0"/>
              </a:spcAft>
              <a:defRPr/>
            </a:pPr>
            <a:endParaRPr lang="en-US" altLang="ja-JP" sz="1050" b="1" dirty="0" smtClean="0">
              <a:solidFill>
                <a:schemeClr val="tx1"/>
              </a:solidFill>
              <a:latin typeface="+mn-ea"/>
            </a:endParaRPr>
          </a:p>
          <a:p>
            <a:pPr fontAlgn="auto">
              <a:lnSpc>
                <a:spcPts val="500"/>
              </a:lnSpc>
              <a:spcBef>
                <a:spcPts val="0"/>
              </a:spcBef>
              <a:spcAft>
                <a:spcPts val="0"/>
              </a:spcAft>
              <a:defRPr/>
            </a:pPr>
            <a:r>
              <a:rPr lang="ja-JP" altLang="en-US" sz="1050" b="1" dirty="0" smtClean="0">
                <a:solidFill>
                  <a:schemeClr val="tx1"/>
                </a:solidFill>
                <a:latin typeface="+mn-ea"/>
              </a:rPr>
              <a:t>ＡＤＰ</a:t>
            </a:r>
            <a:endParaRPr lang="en-US" altLang="ja-JP" sz="1050" b="1" dirty="0" smtClean="0">
              <a:solidFill>
                <a:schemeClr val="tx1"/>
              </a:solidFill>
              <a:latin typeface="+mn-ea"/>
            </a:endParaRPr>
          </a:p>
        </p:txBody>
      </p:sp>
      <p:sp>
        <p:nvSpPr>
          <p:cNvPr id="53" name="角丸四角形 52"/>
          <p:cNvSpPr/>
          <p:nvPr/>
        </p:nvSpPr>
        <p:spPr>
          <a:xfrm>
            <a:off x="5022051" y="3212976"/>
            <a:ext cx="594066" cy="576064"/>
          </a:xfrm>
          <a:prstGeom prst="roundRect">
            <a:avLst/>
          </a:prstGeom>
        </p:spPr>
        <p:style>
          <a:lnRef idx="1">
            <a:schemeClr val="accent3"/>
          </a:lnRef>
          <a:fillRef idx="2">
            <a:schemeClr val="accent3"/>
          </a:fillRef>
          <a:effectRef idx="1">
            <a:schemeClr val="accent3"/>
          </a:effectRef>
          <a:fontRef idx="minor">
            <a:schemeClr val="dk1"/>
          </a:fontRef>
        </p:style>
        <p:txBody>
          <a:bodyPr lIns="91432" tIns="45716" rIns="91432" bIns="45716" anchor="ctr"/>
          <a:lstStyle/>
          <a:p>
            <a:pPr fontAlgn="auto">
              <a:spcBef>
                <a:spcPts val="0"/>
              </a:spcBef>
              <a:spcAft>
                <a:spcPts val="0"/>
              </a:spcAft>
              <a:defRPr/>
            </a:pPr>
            <a:r>
              <a:rPr lang="ja-JP" altLang="en-US" sz="1050" b="1" dirty="0" smtClean="0">
                <a:solidFill>
                  <a:schemeClr val="tx1"/>
                </a:solidFill>
                <a:latin typeface="+mn-ea"/>
              </a:rPr>
              <a:t> </a:t>
            </a:r>
            <a:r>
              <a:rPr lang="ja-JP" altLang="en-US" sz="1050" b="1" dirty="0">
                <a:solidFill>
                  <a:schemeClr val="tx1"/>
                </a:solidFill>
                <a:latin typeface="+mn-ea"/>
              </a:rPr>
              <a:t>６</a:t>
            </a:r>
            <a:r>
              <a:rPr lang="ja-JP" altLang="en-US" sz="1050" b="1" dirty="0" smtClean="0">
                <a:solidFill>
                  <a:schemeClr val="tx1"/>
                </a:solidFill>
                <a:latin typeface="+mn-ea"/>
              </a:rPr>
              <a:t>月</a:t>
            </a:r>
            <a:endParaRPr lang="en-US" altLang="ja-JP" sz="1050" b="1" dirty="0" smtClean="0">
              <a:solidFill>
                <a:schemeClr val="tx1"/>
              </a:solidFill>
              <a:latin typeface="+mn-ea"/>
            </a:endParaRPr>
          </a:p>
          <a:p>
            <a:pPr fontAlgn="auto">
              <a:lnSpc>
                <a:spcPts val="500"/>
              </a:lnSpc>
              <a:spcBef>
                <a:spcPts val="0"/>
              </a:spcBef>
              <a:spcAft>
                <a:spcPts val="0"/>
              </a:spcAft>
              <a:defRPr/>
            </a:pPr>
            <a:endParaRPr lang="en-US" altLang="ja-JP" sz="1050" b="1" dirty="0" smtClean="0">
              <a:solidFill>
                <a:schemeClr val="tx1"/>
              </a:solidFill>
              <a:latin typeface="+mn-ea"/>
            </a:endParaRPr>
          </a:p>
          <a:p>
            <a:pPr fontAlgn="auto">
              <a:lnSpc>
                <a:spcPts val="500"/>
              </a:lnSpc>
              <a:spcBef>
                <a:spcPts val="0"/>
              </a:spcBef>
              <a:spcAft>
                <a:spcPts val="0"/>
              </a:spcAft>
              <a:defRPr/>
            </a:pPr>
            <a:r>
              <a:rPr lang="ja-JP" altLang="en-US" sz="1050" b="1" dirty="0" smtClean="0">
                <a:solidFill>
                  <a:schemeClr val="tx1"/>
                </a:solidFill>
                <a:latin typeface="+mn-ea"/>
              </a:rPr>
              <a:t>ＡＤＰ</a:t>
            </a:r>
            <a:endParaRPr lang="en-US" altLang="ja-JP" sz="1050" b="1" dirty="0" smtClean="0">
              <a:solidFill>
                <a:schemeClr val="tx1"/>
              </a:solidFill>
              <a:latin typeface="+mn-ea"/>
            </a:endParaRPr>
          </a:p>
        </p:txBody>
      </p:sp>
      <p:sp>
        <p:nvSpPr>
          <p:cNvPr id="54" name="角丸四角形 53"/>
          <p:cNvSpPr/>
          <p:nvPr/>
        </p:nvSpPr>
        <p:spPr>
          <a:xfrm>
            <a:off x="5623716" y="3212975"/>
            <a:ext cx="676476" cy="576065"/>
          </a:xfrm>
          <a:prstGeom prst="roundRect">
            <a:avLst/>
          </a:prstGeom>
        </p:spPr>
        <p:style>
          <a:lnRef idx="1">
            <a:schemeClr val="accent3"/>
          </a:lnRef>
          <a:fillRef idx="2">
            <a:schemeClr val="accent3"/>
          </a:fillRef>
          <a:effectRef idx="1">
            <a:schemeClr val="accent3"/>
          </a:effectRef>
          <a:fontRef idx="minor">
            <a:schemeClr val="dk1"/>
          </a:fontRef>
        </p:style>
        <p:txBody>
          <a:bodyPr lIns="91432" tIns="45716" rIns="91432" bIns="45716" anchor="ctr"/>
          <a:lstStyle/>
          <a:p>
            <a:pPr fontAlgn="auto">
              <a:spcBef>
                <a:spcPts val="0"/>
              </a:spcBef>
              <a:spcAft>
                <a:spcPts val="0"/>
              </a:spcAft>
              <a:defRPr/>
            </a:pPr>
            <a:r>
              <a:rPr lang="ja-JP" altLang="en-US" sz="1050" b="1" dirty="0" smtClean="0">
                <a:solidFill>
                  <a:schemeClr val="tx1"/>
                </a:solidFill>
                <a:latin typeface="+mn-ea"/>
              </a:rPr>
              <a:t>ＡＤＰ</a:t>
            </a:r>
            <a:endParaRPr lang="en-US" altLang="ja-JP" sz="1050" b="1" dirty="0" smtClean="0">
              <a:solidFill>
                <a:schemeClr val="tx1"/>
              </a:solidFill>
              <a:latin typeface="+mn-ea"/>
            </a:endParaRPr>
          </a:p>
          <a:p>
            <a:pPr fontAlgn="auto">
              <a:spcBef>
                <a:spcPts val="0"/>
              </a:spcBef>
              <a:spcAft>
                <a:spcPts val="0"/>
              </a:spcAft>
              <a:defRPr/>
            </a:pPr>
            <a:r>
              <a:rPr lang="ja-JP" altLang="en-US" sz="1050" b="1" dirty="0" smtClean="0">
                <a:solidFill>
                  <a:schemeClr val="tx1"/>
                </a:solidFill>
                <a:latin typeface="+mn-ea"/>
              </a:rPr>
              <a:t>（未定）</a:t>
            </a:r>
            <a:endParaRPr lang="en-US" altLang="ja-JP" sz="1050" b="1" dirty="0" smtClean="0">
              <a:solidFill>
                <a:schemeClr val="tx1"/>
              </a:solidFill>
              <a:latin typeface="+mn-ea"/>
            </a:endParaRPr>
          </a:p>
        </p:txBody>
      </p:sp>
      <p:sp>
        <p:nvSpPr>
          <p:cNvPr id="57" name="テキスト ボックス 56"/>
          <p:cNvSpPr txBox="1"/>
          <p:nvPr/>
        </p:nvSpPr>
        <p:spPr>
          <a:xfrm>
            <a:off x="0" y="-27384"/>
            <a:ext cx="9144000" cy="504000"/>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wrap="square" lIns="91429" tIns="45715" rIns="91429" bIns="45715" rtlCol="0">
            <a:spAutoFit/>
          </a:bodyPr>
          <a:lstStyle/>
          <a:p>
            <a:pPr algn="ctr" fontAlgn="base">
              <a:spcBef>
                <a:spcPct val="0"/>
              </a:spcBef>
              <a:spcAft>
                <a:spcPct val="0"/>
              </a:spcAft>
            </a:pPr>
            <a:r>
              <a:rPr lang="ja-JP" altLang="en-US" sz="2800" dirty="0" smtClean="0">
                <a:solidFill>
                  <a:prstClr val="white"/>
                </a:solidFill>
              </a:rPr>
              <a:t>気候変動交渉スケジュール</a:t>
            </a:r>
            <a:endParaRPr lang="ja-JP" altLang="en-US" sz="2800" dirty="0">
              <a:solidFill>
                <a:prstClr val="white"/>
              </a:solidFill>
            </a:endParaRPr>
          </a:p>
        </p:txBody>
      </p:sp>
    </p:spTree>
    <p:extLst>
      <p:ext uri="{BB962C8B-B14F-4D97-AF65-F5344CB8AC3E}">
        <p14:creationId xmlns:p14="http://schemas.microsoft.com/office/powerpoint/2010/main" val="28110489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92600" y="500631"/>
            <a:ext cx="8982489" cy="63093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66700" indent="-266700"/>
            <a:endParaRPr lang="en-US" altLang="ja-JP" sz="900" dirty="0" smtClean="0">
              <a:solidFill>
                <a:sysClr val="windowText" lastClr="000000"/>
              </a:solidFill>
            </a:endParaRPr>
          </a:p>
          <a:p>
            <a:pPr marL="266700" indent="-266700">
              <a:buFont typeface="Wingdings" pitchFamily="2" charset="2"/>
              <a:buChar char="Ø"/>
            </a:pPr>
            <a:endParaRPr lang="en-US" altLang="ja-JP" sz="2000" dirty="0" smtClean="0">
              <a:solidFill>
                <a:sysClr val="windowText" lastClr="000000"/>
              </a:solidFill>
            </a:endParaRPr>
          </a:p>
          <a:p>
            <a:pPr marL="266700" indent="-266700"/>
            <a:endParaRPr lang="en-US" altLang="ja-JP" sz="1400" dirty="0" smtClean="0">
              <a:solidFill>
                <a:sysClr val="windowText" lastClr="000000"/>
              </a:solidFill>
            </a:endParaRPr>
          </a:p>
          <a:p>
            <a:pPr marL="266700" indent="-266700">
              <a:buFont typeface="Wingdings" pitchFamily="2" charset="2"/>
              <a:buChar char="Ø"/>
            </a:pPr>
            <a:endParaRPr lang="en-US" altLang="ja-JP" sz="2000" dirty="0" smtClean="0">
              <a:solidFill>
                <a:sysClr val="windowText" lastClr="000000"/>
              </a:solidFill>
            </a:endParaRPr>
          </a:p>
          <a:p>
            <a:pPr marL="266700" indent="-266700"/>
            <a:endParaRPr lang="en-US" altLang="ja-JP" sz="2000" dirty="0" smtClean="0">
              <a:solidFill>
                <a:sysClr val="windowText" lastClr="000000"/>
              </a:solidFill>
            </a:endParaRPr>
          </a:p>
          <a:p>
            <a:pPr marL="266700" indent="-266700">
              <a:buFont typeface="Wingdings" pitchFamily="2" charset="2"/>
              <a:buChar char="Ø"/>
            </a:pPr>
            <a:endParaRPr lang="en-US" altLang="ja-JP" sz="2000" dirty="0" smtClean="0">
              <a:solidFill>
                <a:sysClr val="windowText" lastClr="000000"/>
              </a:solidFill>
            </a:endParaRPr>
          </a:p>
          <a:p>
            <a:pPr marL="266700" indent="-266700"/>
            <a:endParaRPr lang="en-US" altLang="ja-JP" sz="2000" dirty="0" smtClean="0">
              <a:solidFill>
                <a:sysClr val="windowText" lastClr="000000"/>
              </a:solidFill>
            </a:endParaRPr>
          </a:p>
        </p:txBody>
      </p:sp>
      <p:sp>
        <p:nvSpPr>
          <p:cNvPr id="10" name="テキスト ボックス 9"/>
          <p:cNvSpPr txBox="1"/>
          <p:nvPr/>
        </p:nvSpPr>
        <p:spPr>
          <a:xfrm>
            <a:off x="0" y="-27384"/>
            <a:ext cx="9144000" cy="461665"/>
          </a:xfrm>
          <a:prstGeom prst="rect">
            <a:avLst/>
          </a:prstGeom>
          <a:solidFill>
            <a:schemeClr val="tx2"/>
          </a:solidFill>
          <a:ln>
            <a:solidFill>
              <a:schemeClr val="tx2"/>
            </a:solidFill>
          </a:ln>
        </p:spPr>
        <p:txBody>
          <a:bodyPr wrap="square" rtlCol="0">
            <a:spAutoFit/>
          </a:bodyPr>
          <a:lstStyle/>
          <a:p>
            <a:pPr algn="ctr"/>
            <a:r>
              <a:rPr lang="ja-JP" altLang="en-US" sz="2400" b="1" dirty="0" smtClean="0">
                <a:solidFill>
                  <a:schemeClr val="bg1"/>
                </a:solidFill>
              </a:rPr>
              <a:t>気候変動枠組条約第２０回締約国会議（ＣＯＰ２０）の主要な成果</a:t>
            </a:r>
            <a:endParaRPr lang="ja-JP" altLang="en-US" sz="2400" dirty="0">
              <a:solidFill>
                <a:schemeClr val="bg1"/>
              </a:solidFill>
            </a:endParaRPr>
          </a:p>
        </p:txBody>
      </p:sp>
      <p:sp>
        <p:nvSpPr>
          <p:cNvPr id="19" name="正方形/長方形 18"/>
          <p:cNvSpPr/>
          <p:nvPr/>
        </p:nvSpPr>
        <p:spPr>
          <a:xfrm>
            <a:off x="263096" y="639530"/>
            <a:ext cx="8748970" cy="96100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0000"/>
              </a:lnSpc>
            </a:pPr>
            <a:r>
              <a:rPr lang="ja-JP" altLang="en-US" sz="1600" dirty="0" smtClean="0">
                <a:solidFill>
                  <a:schemeClr val="tx1"/>
                </a:solidFill>
              </a:rPr>
              <a:t>　</a:t>
            </a:r>
            <a:r>
              <a:rPr lang="ja-JP" altLang="en-US" sz="1600" b="1" dirty="0" smtClean="0">
                <a:solidFill>
                  <a:schemeClr val="tx1"/>
                </a:solidFill>
              </a:rPr>
              <a:t>２０１４年１２月１日（月）～</a:t>
            </a:r>
            <a:r>
              <a:rPr lang="ja-JP" altLang="en-US" sz="1600" b="1" dirty="0">
                <a:solidFill>
                  <a:schemeClr val="tx1"/>
                </a:solidFill>
              </a:rPr>
              <a:t>１４</a:t>
            </a:r>
            <a:r>
              <a:rPr lang="ja-JP" altLang="en-US" sz="1600" b="1" dirty="0" smtClean="0">
                <a:solidFill>
                  <a:schemeClr val="tx1"/>
                </a:solidFill>
              </a:rPr>
              <a:t>日（日）　於：ペルー・リマ</a:t>
            </a:r>
            <a:endParaRPr lang="en-US" altLang="ja-JP" sz="1600" b="1" dirty="0" smtClean="0">
              <a:solidFill>
                <a:schemeClr val="tx1"/>
              </a:solidFill>
            </a:endParaRPr>
          </a:p>
        </p:txBody>
      </p:sp>
      <p:sp>
        <p:nvSpPr>
          <p:cNvPr id="6" name="テキスト ボックス 5"/>
          <p:cNvSpPr txBox="1"/>
          <p:nvPr/>
        </p:nvSpPr>
        <p:spPr>
          <a:xfrm>
            <a:off x="277747" y="578731"/>
            <a:ext cx="1435261" cy="338554"/>
          </a:xfrm>
          <a:prstGeom prst="rect">
            <a:avLst/>
          </a:prstGeom>
          <a:noFill/>
          <a:ln w="12700">
            <a:solidFill>
              <a:schemeClr val="tx1"/>
            </a:solidFill>
          </a:ln>
        </p:spPr>
        <p:txBody>
          <a:bodyPr wrap="square" rtlCol="0">
            <a:spAutoFit/>
          </a:bodyPr>
          <a:lstStyle/>
          <a:p>
            <a:r>
              <a:rPr kumimoji="1" lang="ja-JP" altLang="en-US" sz="1600" b="1" dirty="0" smtClean="0"/>
              <a:t>１．開催概要</a:t>
            </a:r>
            <a:endParaRPr kumimoji="1" lang="ja-JP" altLang="en-US" sz="1600" b="1" dirty="0"/>
          </a:p>
        </p:txBody>
      </p:sp>
      <p:grpSp>
        <p:nvGrpSpPr>
          <p:cNvPr id="9" name="グループ化 8"/>
          <p:cNvGrpSpPr/>
          <p:nvPr/>
        </p:nvGrpSpPr>
        <p:grpSpPr>
          <a:xfrm>
            <a:off x="263096" y="1381953"/>
            <a:ext cx="9095846" cy="3255966"/>
            <a:chOff x="263096" y="1266203"/>
            <a:chExt cx="9095846" cy="3255966"/>
          </a:xfrm>
        </p:grpSpPr>
        <p:sp>
          <p:nvSpPr>
            <p:cNvPr id="26" name="正方形/長方形 25"/>
            <p:cNvSpPr/>
            <p:nvPr/>
          </p:nvSpPr>
          <p:spPr>
            <a:xfrm>
              <a:off x="263096" y="1266203"/>
              <a:ext cx="8640960" cy="32559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0850" indent="-450850">
                <a:lnSpc>
                  <a:spcPct val="110000"/>
                </a:lnSpc>
                <a:spcBef>
                  <a:spcPts val="600"/>
                </a:spcBef>
                <a:tabLst>
                  <a:tab pos="450850" algn="l"/>
                </a:tabLst>
              </a:pPr>
              <a:endParaRPr lang="en-US" altLang="ja-JP" sz="1600" dirty="0" smtClean="0">
                <a:solidFill>
                  <a:schemeClr val="tx1"/>
                </a:solidFill>
                <a:latin typeface="+mn-ea"/>
              </a:endParaRPr>
            </a:p>
            <a:p>
              <a:pPr marL="450850" indent="-450850">
                <a:lnSpc>
                  <a:spcPct val="110000"/>
                </a:lnSpc>
                <a:spcBef>
                  <a:spcPts val="600"/>
                </a:spcBef>
                <a:tabLst>
                  <a:tab pos="450850" algn="l"/>
                </a:tabLst>
              </a:pPr>
              <a:r>
                <a:rPr lang="ja-JP" altLang="en-US" sz="1600" b="1" dirty="0" smtClean="0">
                  <a:solidFill>
                    <a:schemeClr val="tx1"/>
                  </a:solidFill>
                  <a:latin typeface="+mn-ea"/>
                </a:rPr>
                <a:t>（１）</a:t>
              </a:r>
              <a:r>
                <a:rPr lang="en-US" altLang="ja-JP" sz="1600" b="1" dirty="0" smtClean="0">
                  <a:solidFill>
                    <a:schemeClr val="tx1"/>
                  </a:solidFill>
                  <a:latin typeface="+mn-ea"/>
                </a:rPr>
                <a:t>	</a:t>
              </a:r>
              <a:r>
                <a:rPr lang="ja-JP" altLang="en-US" sz="1600" b="1" dirty="0" smtClean="0">
                  <a:solidFill>
                    <a:schemeClr val="tx1"/>
                  </a:solidFill>
                  <a:latin typeface="+mn-ea"/>
                </a:rPr>
                <a:t>約束草案には，緩和を中心とし，適応についても含めることを検討すること，約束草案に含む事前情報については参照値・期間・対象範囲・カバー率等を含みうること，提出した約束草案についてはウェブサイトに掲載するとともに，</a:t>
              </a:r>
              <a:r>
                <a:rPr lang="en-US" altLang="ja-JP" sz="1600" b="1" dirty="0" smtClean="0">
                  <a:solidFill>
                    <a:schemeClr val="tx1"/>
                  </a:solidFill>
                  <a:latin typeface="+mn-ea"/>
                </a:rPr>
                <a:t>2015</a:t>
              </a:r>
              <a:r>
                <a:rPr lang="ja-JP" altLang="en-US" sz="1600" b="1" dirty="0" smtClean="0">
                  <a:solidFill>
                    <a:schemeClr val="tx1"/>
                  </a:solidFill>
                  <a:latin typeface="+mn-ea"/>
                </a:rPr>
                <a:t>年</a:t>
              </a:r>
              <a:r>
                <a:rPr lang="en-US" altLang="ja-JP" sz="1600" b="1" dirty="0" smtClean="0">
                  <a:solidFill>
                    <a:schemeClr val="tx1"/>
                  </a:solidFill>
                  <a:latin typeface="+mn-ea"/>
                </a:rPr>
                <a:t>11</a:t>
              </a:r>
              <a:r>
                <a:rPr lang="ja-JP" altLang="en-US" sz="1600" b="1" dirty="0" smtClean="0">
                  <a:solidFill>
                    <a:schemeClr val="tx1"/>
                  </a:solidFill>
                  <a:latin typeface="+mn-ea"/>
                </a:rPr>
                <a:t>月</a:t>
              </a:r>
              <a:r>
                <a:rPr lang="en-US" altLang="ja-JP" sz="1600" b="1" dirty="0" smtClean="0">
                  <a:solidFill>
                    <a:schemeClr val="tx1"/>
                  </a:solidFill>
                  <a:latin typeface="+mn-ea"/>
                </a:rPr>
                <a:t>1</a:t>
              </a:r>
              <a:r>
                <a:rPr lang="ja-JP" altLang="en-US" sz="1600" b="1" dirty="0" smtClean="0">
                  <a:solidFill>
                    <a:schemeClr val="tx1"/>
                  </a:solidFill>
                  <a:latin typeface="+mn-ea"/>
                </a:rPr>
                <a:t>日までに各国の約束草案を総計した効果について統合報告書を作成すること等が決定された。</a:t>
              </a:r>
              <a:endParaRPr lang="en-US" altLang="ja-JP" sz="1600" b="1" dirty="0" smtClean="0">
                <a:solidFill>
                  <a:schemeClr val="tx1"/>
                </a:solidFill>
                <a:latin typeface="+mn-ea"/>
              </a:endParaRPr>
            </a:p>
            <a:p>
              <a:pPr marL="450850" indent="-450850">
                <a:lnSpc>
                  <a:spcPct val="110000"/>
                </a:lnSpc>
                <a:spcBef>
                  <a:spcPts val="600"/>
                </a:spcBef>
                <a:tabLst>
                  <a:tab pos="450850" algn="l"/>
                </a:tabLst>
              </a:pPr>
              <a:endParaRPr lang="en-US" altLang="ja-JP" b="1" dirty="0" smtClean="0">
                <a:solidFill>
                  <a:schemeClr val="tx1"/>
                </a:solidFill>
                <a:latin typeface="+mn-ea"/>
              </a:endParaRPr>
            </a:p>
            <a:p>
              <a:pPr marL="450850" indent="-450850">
                <a:lnSpc>
                  <a:spcPct val="110000"/>
                </a:lnSpc>
                <a:tabLst>
                  <a:tab pos="450850" algn="l"/>
                </a:tabLst>
              </a:pPr>
              <a:r>
                <a:rPr lang="ja-JP" altLang="en-US" sz="1600" b="1" dirty="0" smtClean="0">
                  <a:solidFill>
                    <a:schemeClr val="tx1"/>
                  </a:solidFill>
                  <a:latin typeface="+mn-ea"/>
                </a:rPr>
                <a:t>（２）</a:t>
              </a:r>
              <a:r>
                <a:rPr lang="en-US" altLang="ja-JP" sz="1600" b="1" dirty="0" smtClean="0">
                  <a:solidFill>
                    <a:schemeClr val="tx1"/>
                  </a:solidFill>
                  <a:latin typeface="+mn-ea"/>
                </a:rPr>
                <a:t>	COP21</a:t>
              </a:r>
              <a:r>
                <a:rPr lang="ja-JP" altLang="en-US" sz="1600" b="1" dirty="0" smtClean="0">
                  <a:solidFill>
                    <a:schemeClr val="tx1"/>
                  </a:solidFill>
                  <a:latin typeface="+mn-ea"/>
                </a:rPr>
                <a:t>で採択される新たな枠組みに関し，交渉テキスト案の要素</a:t>
              </a:r>
              <a:r>
                <a:rPr lang="ja-JP" altLang="en-US" sz="1600" b="1" dirty="0">
                  <a:solidFill>
                    <a:schemeClr val="tx1"/>
                  </a:solidFill>
                  <a:latin typeface="+mn-ea"/>
                </a:rPr>
                <a:t>に</a:t>
              </a:r>
              <a:r>
                <a:rPr lang="ja-JP" altLang="en-US" sz="1600" b="1" dirty="0" smtClean="0">
                  <a:solidFill>
                    <a:schemeClr val="tx1"/>
                  </a:solidFill>
                  <a:latin typeface="+mn-ea"/>
                </a:rPr>
                <a:t>ついての各国</a:t>
              </a:r>
              <a:r>
                <a:rPr lang="ja-JP" altLang="en-US" sz="1600" b="1" dirty="0">
                  <a:solidFill>
                    <a:schemeClr val="tx1"/>
                  </a:solidFill>
                  <a:latin typeface="+mn-ea"/>
                </a:rPr>
                <a:t>の主張を俯瞰</a:t>
              </a:r>
              <a:r>
                <a:rPr lang="ja-JP" altLang="en-US" sz="1600" b="1" dirty="0" smtClean="0">
                  <a:solidFill>
                    <a:schemeClr val="tx1"/>
                  </a:solidFill>
                  <a:latin typeface="+mn-ea"/>
                </a:rPr>
                <a:t>した文書を作成。</a:t>
              </a:r>
              <a:endParaRPr lang="en-US" altLang="ja-JP" sz="1600" b="1" dirty="0" smtClean="0">
                <a:solidFill>
                  <a:schemeClr val="tx1"/>
                </a:solidFill>
                <a:latin typeface="+mn-ea"/>
              </a:endParaRPr>
            </a:p>
            <a:p>
              <a:pPr marL="450850" indent="-450850">
                <a:lnSpc>
                  <a:spcPct val="110000"/>
                </a:lnSpc>
                <a:spcBef>
                  <a:spcPts val="600"/>
                </a:spcBef>
                <a:tabLst>
                  <a:tab pos="450850" algn="l"/>
                </a:tabLst>
              </a:pPr>
              <a:r>
                <a:rPr lang="ja-JP" altLang="en-US" sz="1600" b="1" dirty="0" smtClean="0">
                  <a:solidFill>
                    <a:schemeClr val="tx1"/>
                  </a:solidFill>
                  <a:latin typeface="+mn-ea"/>
                </a:rPr>
                <a:t>（３） </a:t>
              </a:r>
              <a:r>
                <a:rPr lang="en-US" altLang="ja-JP" sz="1600" b="1" dirty="0" smtClean="0">
                  <a:solidFill>
                    <a:schemeClr val="tx1"/>
                  </a:solidFill>
                  <a:latin typeface="+mn-ea"/>
                </a:rPr>
                <a:t>	</a:t>
              </a:r>
              <a:r>
                <a:rPr lang="ja-JP" altLang="en-US" sz="1600" b="1" dirty="0" smtClean="0">
                  <a:solidFill>
                    <a:schemeClr val="tx1"/>
                  </a:solidFill>
                  <a:latin typeface="+mn-ea"/>
                </a:rPr>
                <a:t>緑の気候基金（</a:t>
              </a:r>
              <a:r>
                <a:rPr lang="en-US" altLang="ja-JP" sz="1600" b="1" dirty="0" smtClean="0">
                  <a:solidFill>
                    <a:schemeClr val="tx1"/>
                  </a:solidFill>
                  <a:latin typeface="+mn-ea"/>
                </a:rPr>
                <a:t>GCF)</a:t>
              </a:r>
              <a:r>
                <a:rPr lang="ja-JP" altLang="en-US" sz="1600" b="1" dirty="0" smtClean="0">
                  <a:solidFill>
                    <a:schemeClr val="tx1"/>
                  </a:solidFill>
                  <a:latin typeface="+mn-ea"/>
                </a:rPr>
                <a:t> への拠出額が</a:t>
              </a:r>
              <a:r>
                <a:rPr lang="en-US" altLang="ja-JP" sz="1600" b="1" dirty="0" smtClean="0">
                  <a:solidFill>
                    <a:schemeClr val="tx1"/>
                  </a:solidFill>
                  <a:latin typeface="+mn-ea"/>
                </a:rPr>
                <a:t>100</a:t>
              </a:r>
              <a:r>
                <a:rPr lang="ja-JP" altLang="en-US" sz="1600" b="1" dirty="0" smtClean="0">
                  <a:solidFill>
                    <a:schemeClr val="tx1"/>
                  </a:solidFill>
                  <a:latin typeface="+mn-ea"/>
                </a:rPr>
                <a:t>億米ドルを超え、右を歓迎する旨の</a:t>
              </a:r>
              <a:r>
                <a:rPr lang="en-US" altLang="ja-JP" sz="1600" b="1" dirty="0" smtClean="0">
                  <a:solidFill>
                    <a:schemeClr val="tx1"/>
                  </a:solidFill>
                  <a:latin typeface="+mn-ea"/>
                </a:rPr>
                <a:t>COP</a:t>
              </a:r>
              <a:r>
                <a:rPr lang="ja-JP" altLang="en-US" sz="1600" b="1" dirty="0" smtClean="0">
                  <a:solidFill>
                    <a:schemeClr val="tx1"/>
                  </a:solidFill>
                  <a:latin typeface="+mn-ea"/>
                </a:rPr>
                <a:t>決定が採択された。日本は，</a:t>
              </a:r>
              <a:r>
                <a:rPr lang="ja-JP" altLang="en-US" sz="1600" b="1" dirty="0">
                  <a:solidFill>
                    <a:schemeClr val="tx1"/>
                  </a:solidFill>
                  <a:latin typeface="+mn-ea"/>
                </a:rPr>
                <a:t>国会の承認が得られれば</a:t>
              </a:r>
              <a:r>
                <a:rPr lang="ja-JP" altLang="en-US" sz="1600" b="1" dirty="0" smtClean="0">
                  <a:solidFill>
                    <a:schemeClr val="tx1"/>
                  </a:solidFill>
                  <a:latin typeface="+mn-ea"/>
                </a:rPr>
                <a:t>，</a:t>
              </a:r>
              <a:r>
                <a:rPr lang="en-US" altLang="ja-JP" sz="1600" b="1" dirty="0" smtClean="0">
                  <a:solidFill>
                    <a:schemeClr val="tx1"/>
                  </a:solidFill>
                  <a:latin typeface="+mn-ea"/>
                </a:rPr>
                <a:t>15</a:t>
              </a:r>
              <a:r>
                <a:rPr lang="ja-JP" altLang="en-US" sz="1600" b="1" dirty="0">
                  <a:solidFill>
                    <a:schemeClr val="tx1"/>
                  </a:solidFill>
                  <a:latin typeface="+mn-ea"/>
                </a:rPr>
                <a:t>億ドルを拠出することを発信。</a:t>
              </a:r>
              <a:endParaRPr lang="en-US" altLang="ja-JP" sz="1600" b="1" dirty="0" smtClean="0">
                <a:solidFill>
                  <a:schemeClr val="tx1"/>
                </a:solidFill>
                <a:latin typeface="+mn-ea"/>
              </a:endParaRPr>
            </a:p>
          </p:txBody>
        </p:sp>
        <p:sp>
          <p:nvSpPr>
            <p:cNvPr id="4" name="テキスト ボックス 3"/>
            <p:cNvSpPr txBox="1"/>
            <p:nvPr/>
          </p:nvSpPr>
          <p:spPr>
            <a:xfrm>
              <a:off x="677892" y="2819380"/>
              <a:ext cx="8681050" cy="313997"/>
            </a:xfrm>
            <a:prstGeom prst="rect">
              <a:avLst/>
            </a:prstGeom>
            <a:noFill/>
          </p:spPr>
          <p:txBody>
            <a:bodyPr wrap="square" rtlCol="0">
              <a:spAutoFit/>
            </a:bodyPr>
            <a:lstStyle/>
            <a:p>
              <a:pPr>
                <a:lnSpc>
                  <a:spcPct val="110000"/>
                </a:lnSpc>
                <a:tabLst>
                  <a:tab pos="450850" algn="l"/>
                  <a:tab pos="625475" algn="l"/>
                </a:tabLst>
              </a:pPr>
              <a:r>
                <a:rPr lang="en-US" altLang="ja-JP" sz="1400" b="1" dirty="0" smtClean="0">
                  <a:latin typeface="+mn-ea"/>
                </a:rPr>
                <a:t>【</a:t>
              </a:r>
              <a:r>
                <a:rPr lang="ja-JP" altLang="en-US" sz="1400" b="1" dirty="0" smtClean="0">
                  <a:latin typeface="+mn-ea"/>
                </a:rPr>
                <a:t>注</a:t>
              </a:r>
              <a:r>
                <a:rPr lang="en-US" altLang="ja-JP" sz="1400" b="1" dirty="0" smtClean="0">
                  <a:latin typeface="+mn-ea"/>
                </a:rPr>
                <a:t>】</a:t>
              </a:r>
              <a:r>
                <a:rPr lang="ja-JP" altLang="en-US" sz="1400" b="1" dirty="0"/>
                <a:t>緩和</a:t>
              </a:r>
              <a:r>
                <a:rPr lang="ja-JP" altLang="en-US" sz="1400" b="1" dirty="0">
                  <a:latin typeface="+mn-ea"/>
                </a:rPr>
                <a:t>：温室効果ガスの排出を抑制又は削減する</a:t>
              </a:r>
              <a:r>
                <a:rPr lang="ja-JP" altLang="en-US" sz="1400" b="1" dirty="0" smtClean="0">
                  <a:latin typeface="+mn-ea"/>
                </a:rPr>
                <a:t>活動 </a:t>
              </a:r>
              <a:r>
                <a:rPr lang="en-US" altLang="ja-JP" sz="1400" b="1" dirty="0" smtClean="0">
                  <a:latin typeface="+mn-ea"/>
                </a:rPr>
                <a:t>/ </a:t>
              </a:r>
              <a:r>
                <a:rPr lang="ja-JP" altLang="en-US" sz="1400" b="1" dirty="0" smtClean="0">
                  <a:latin typeface="+mn-ea"/>
                </a:rPr>
                <a:t>適応</a:t>
              </a:r>
              <a:r>
                <a:rPr lang="ja-JP" altLang="en-US" sz="1400" b="1" dirty="0">
                  <a:latin typeface="+mn-ea"/>
                </a:rPr>
                <a:t>：気候変動による影響に対処する</a:t>
              </a:r>
              <a:r>
                <a:rPr lang="ja-JP" altLang="en-US" sz="1400" b="1" dirty="0" smtClean="0">
                  <a:latin typeface="+mn-ea"/>
                </a:rPr>
                <a:t>活動</a:t>
              </a:r>
              <a:endParaRPr kumimoji="1" lang="ja-JP" altLang="en-US" sz="1400" b="1" dirty="0"/>
            </a:p>
          </p:txBody>
        </p:sp>
        <p:sp>
          <p:nvSpPr>
            <p:cNvPr id="11" name="テキスト ボックス 10"/>
            <p:cNvSpPr txBox="1"/>
            <p:nvPr/>
          </p:nvSpPr>
          <p:spPr>
            <a:xfrm>
              <a:off x="263096" y="1333358"/>
              <a:ext cx="1577279" cy="363176"/>
            </a:xfrm>
            <a:prstGeom prst="rect">
              <a:avLst/>
            </a:prstGeom>
            <a:noFill/>
            <a:ln w="12700">
              <a:solidFill>
                <a:schemeClr val="tx1"/>
              </a:solidFill>
            </a:ln>
          </p:spPr>
          <p:txBody>
            <a:bodyPr wrap="square" rtlCol="0">
              <a:spAutoFit/>
            </a:bodyPr>
            <a:lstStyle/>
            <a:p>
              <a:pPr>
                <a:lnSpc>
                  <a:spcPct val="110000"/>
                </a:lnSpc>
              </a:pPr>
              <a:r>
                <a:rPr lang="ja-JP" altLang="en-US" sz="1600" b="1" dirty="0">
                  <a:latin typeface="+mn-ea"/>
                </a:rPr>
                <a:t>２．主要な成果</a:t>
              </a:r>
              <a:endParaRPr lang="en-US" altLang="ja-JP" sz="1600" b="1" dirty="0">
                <a:latin typeface="+mn-ea"/>
              </a:endParaRPr>
            </a:p>
          </p:txBody>
        </p:sp>
      </p:grpSp>
      <p:grpSp>
        <p:nvGrpSpPr>
          <p:cNvPr id="7" name="グループ化 6"/>
          <p:cNvGrpSpPr/>
          <p:nvPr/>
        </p:nvGrpSpPr>
        <p:grpSpPr>
          <a:xfrm>
            <a:off x="263096" y="4660285"/>
            <a:ext cx="8640960" cy="2142125"/>
            <a:chOff x="263096" y="4521385"/>
            <a:chExt cx="8640960" cy="2142125"/>
          </a:xfrm>
        </p:grpSpPr>
        <p:sp>
          <p:nvSpPr>
            <p:cNvPr id="2" name="テキスト ボックス 1"/>
            <p:cNvSpPr txBox="1"/>
            <p:nvPr/>
          </p:nvSpPr>
          <p:spPr>
            <a:xfrm>
              <a:off x="263096" y="4521385"/>
              <a:ext cx="8640960" cy="2142125"/>
            </a:xfrm>
            <a:prstGeom prst="rect">
              <a:avLst/>
            </a:prstGeom>
            <a:noFill/>
          </p:spPr>
          <p:txBody>
            <a:bodyPr wrap="square" rtlCol="0">
              <a:spAutoFit/>
            </a:bodyPr>
            <a:lstStyle/>
            <a:p>
              <a:pPr marL="450850" indent="-450850">
                <a:lnSpc>
                  <a:spcPct val="110000"/>
                </a:lnSpc>
                <a:spcAft>
                  <a:spcPts val="600"/>
                </a:spcAft>
                <a:tabLst>
                  <a:tab pos="450850" algn="l"/>
                </a:tabLst>
              </a:pPr>
              <a:endParaRPr lang="en-US" altLang="ja-JP" sz="1600" dirty="0" smtClean="0">
                <a:latin typeface="+mn-ea"/>
              </a:endParaRPr>
            </a:p>
            <a:p>
              <a:pPr marL="450850" indent="-450850">
                <a:lnSpc>
                  <a:spcPct val="110000"/>
                </a:lnSpc>
                <a:spcAft>
                  <a:spcPts val="600"/>
                </a:spcAft>
                <a:tabLst>
                  <a:tab pos="450850" algn="l"/>
                </a:tabLst>
              </a:pPr>
              <a:r>
                <a:rPr lang="ja-JP" altLang="en-US" sz="1600" b="1" dirty="0" smtClean="0">
                  <a:latin typeface="+mn-ea"/>
                </a:rPr>
                <a:t>（１）</a:t>
              </a:r>
              <a:r>
                <a:rPr lang="ja-JP" altLang="en-US" sz="1600" b="1" dirty="0">
                  <a:latin typeface="+mn-ea"/>
                </a:rPr>
                <a:t>　望月</a:t>
              </a:r>
              <a:r>
                <a:rPr lang="ja-JP" altLang="en-US" sz="1600" b="1" dirty="0" smtClean="0">
                  <a:latin typeface="+mn-ea"/>
                </a:rPr>
                <a:t>大臣は，日本代表ステートメントに</a:t>
              </a:r>
              <a:r>
                <a:rPr lang="ja-JP" altLang="en-US" sz="1600" b="1" dirty="0">
                  <a:latin typeface="+mn-ea"/>
                </a:rPr>
                <a:t>おいて「</a:t>
              </a:r>
              <a:r>
                <a:rPr lang="en-US" altLang="ja-JP" sz="1600" b="1" dirty="0">
                  <a:latin typeface="+mn-ea"/>
                </a:rPr>
                <a:t>2050</a:t>
              </a:r>
              <a:r>
                <a:rPr lang="ja-JP" altLang="en-US" sz="1600" b="1" dirty="0">
                  <a:latin typeface="+mn-ea"/>
                </a:rPr>
                <a:t>年までに世界全体で</a:t>
              </a:r>
              <a:r>
                <a:rPr lang="en-US" altLang="ja-JP" sz="1600" b="1" dirty="0">
                  <a:latin typeface="+mn-ea"/>
                </a:rPr>
                <a:t>50</a:t>
              </a:r>
              <a:r>
                <a:rPr lang="ja-JP" altLang="en-US" sz="1600" b="1" dirty="0">
                  <a:latin typeface="+mn-ea"/>
                </a:rPr>
                <a:t>％減、先進国全体で</a:t>
              </a:r>
              <a:r>
                <a:rPr lang="en-US" altLang="ja-JP" sz="1600" b="1" dirty="0">
                  <a:latin typeface="+mn-ea"/>
                </a:rPr>
                <a:t>80</a:t>
              </a:r>
              <a:r>
                <a:rPr lang="ja-JP" altLang="en-US" sz="1600" b="1" dirty="0">
                  <a:latin typeface="+mn-ea"/>
                </a:rPr>
                <a:t>％減」という目標を改めて掲げるとともに、約束草案を出来るだけ早期に提出することを目指すこと、我が国の技術を活用した世界全体の排出削減への貢献、途上国の緩和行動及び適応に関する支援、資金支援等を進めていくことに言及</a:t>
              </a:r>
              <a:r>
                <a:rPr lang="ja-JP" altLang="en-US" sz="1600" b="1" dirty="0" smtClean="0">
                  <a:latin typeface="+mn-ea"/>
                </a:rPr>
                <a:t>。</a:t>
              </a:r>
              <a:endParaRPr lang="en-US" altLang="ja-JP" sz="1600" b="1" dirty="0">
                <a:latin typeface="+mn-ea"/>
              </a:endParaRPr>
            </a:p>
            <a:p>
              <a:pPr marL="450850" indent="-450850">
                <a:lnSpc>
                  <a:spcPct val="110000"/>
                </a:lnSpc>
                <a:spcAft>
                  <a:spcPts val="600"/>
                </a:spcAft>
                <a:tabLst>
                  <a:tab pos="450850" algn="l"/>
                </a:tabLst>
              </a:pPr>
              <a:r>
                <a:rPr lang="ja-JP" altLang="en-US" sz="1600" b="1" dirty="0" smtClean="0">
                  <a:latin typeface="+mn-ea"/>
                </a:rPr>
                <a:t>（２）</a:t>
              </a:r>
              <a:r>
                <a:rPr lang="en-US" altLang="ja-JP" sz="1600" b="1" dirty="0" smtClean="0">
                  <a:latin typeface="+mn-ea"/>
                </a:rPr>
                <a:t>	</a:t>
              </a:r>
              <a:r>
                <a:rPr lang="ja-JP" altLang="en-US" sz="1600" b="1" dirty="0" smtClean="0">
                  <a:latin typeface="+mn-ea"/>
                </a:rPr>
                <a:t>望月大臣</a:t>
              </a:r>
              <a:r>
                <a:rPr lang="ja-JP" altLang="en-US" sz="1600" b="1" dirty="0">
                  <a:latin typeface="+mn-ea"/>
                </a:rPr>
                <a:t>は，二国間クレジット制度（</a:t>
              </a:r>
              <a:r>
                <a:rPr lang="en-US" altLang="ja-JP" sz="1600" b="1" dirty="0">
                  <a:latin typeface="+mn-ea"/>
                </a:rPr>
                <a:t>JCM</a:t>
              </a:r>
              <a:r>
                <a:rPr lang="ja-JP" altLang="en-US" sz="1600" b="1" dirty="0">
                  <a:latin typeface="+mn-ea"/>
                </a:rPr>
                <a:t>）に署名した</a:t>
              </a:r>
              <a:r>
                <a:rPr lang="en-US" altLang="ja-JP" sz="1600" b="1" dirty="0">
                  <a:latin typeface="+mn-ea"/>
                </a:rPr>
                <a:t>12</a:t>
              </a:r>
              <a:r>
                <a:rPr lang="ja-JP" altLang="en-US" sz="1600" b="1" dirty="0">
                  <a:latin typeface="+mn-ea"/>
                </a:rPr>
                <a:t>か国が一堂に会する「</a:t>
              </a:r>
              <a:r>
                <a:rPr lang="en-US" altLang="ja-JP" sz="1600" b="1" dirty="0">
                  <a:latin typeface="+mn-ea"/>
                </a:rPr>
                <a:t>JCM</a:t>
              </a:r>
              <a:r>
                <a:rPr lang="ja-JP" altLang="en-US" sz="1600" b="1" dirty="0">
                  <a:latin typeface="+mn-ea"/>
                </a:rPr>
                <a:t>署名国会合」を開催</a:t>
              </a:r>
              <a:r>
                <a:rPr lang="ja-JP" altLang="en-US" sz="1600" b="1" dirty="0" smtClean="0">
                  <a:latin typeface="+mn-ea"/>
                </a:rPr>
                <a:t>し、</a:t>
              </a:r>
              <a:r>
                <a:rPr lang="en-US" altLang="ja-JP" sz="1600" b="1" dirty="0" smtClean="0">
                  <a:latin typeface="+mn-ea"/>
                </a:rPr>
                <a:t>JCM</a:t>
              </a:r>
              <a:r>
                <a:rPr lang="ja-JP" altLang="en-US" sz="1600" b="1" dirty="0">
                  <a:latin typeface="+mn-ea"/>
                </a:rPr>
                <a:t>の進捗の歓迎と更なる進展に向けて共同声明を発表した</a:t>
              </a:r>
              <a:r>
                <a:rPr lang="ja-JP" altLang="en-US" sz="1600" b="1" dirty="0" smtClean="0">
                  <a:latin typeface="+mn-ea"/>
                </a:rPr>
                <a:t>。</a:t>
              </a:r>
              <a:endParaRPr kumimoji="1" lang="ja-JP" altLang="en-US" sz="1600" b="1" dirty="0"/>
            </a:p>
          </p:txBody>
        </p:sp>
        <p:sp>
          <p:nvSpPr>
            <p:cNvPr id="12" name="テキスト ボックス 11"/>
            <p:cNvSpPr txBox="1"/>
            <p:nvPr/>
          </p:nvSpPr>
          <p:spPr>
            <a:xfrm>
              <a:off x="265021" y="4529983"/>
              <a:ext cx="1577279" cy="330090"/>
            </a:xfrm>
            <a:prstGeom prst="rect">
              <a:avLst/>
            </a:prstGeom>
            <a:noFill/>
            <a:ln w="12700">
              <a:solidFill>
                <a:schemeClr val="tx1"/>
              </a:solidFill>
            </a:ln>
          </p:spPr>
          <p:txBody>
            <a:bodyPr wrap="square" rtlCol="0">
              <a:spAutoFit/>
            </a:bodyPr>
            <a:lstStyle/>
            <a:p>
              <a:pPr>
                <a:lnSpc>
                  <a:spcPct val="110000"/>
                </a:lnSpc>
              </a:pPr>
              <a:r>
                <a:rPr lang="ja-JP" altLang="en-US" sz="1600" b="1" dirty="0" smtClean="0">
                  <a:latin typeface="+mn-ea"/>
                </a:rPr>
                <a:t>３．日本の対応</a:t>
              </a:r>
              <a:endParaRPr lang="en-US" altLang="ja-JP" sz="1600" b="1" dirty="0">
                <a:latin typeface="+mn-ea"/>
              </a:endParaRPr>
            </a:p>
          </p:txBody>
        </p:sp>
      </p:grpSp>
      <p:sp>
        <p:nvSpPr>
          <p:cNvPr id="3" name="スライド番号プレースホルダー 2"/>
          <p:cNvSpPr>
            <a:spLocks noGrp="1"/>
          </p:cNvSpPr>
          <p:nvPr>
            <p:ph type="sldNum" sz="quarter" idx="12"/>
          </p:nvPr>
        </p:nvSpPr>
        <p:spPr>
          <a:xfrm>
            <a:off x="6941489" y="6422005"/>
            <a:ext cx="2133600" cy="365125"/>
          </a:xfrm>
        </p:spPr>
        <p:txBody>
          <a:bodyPr/>
          <a:lstStyle/>
          <a:p>
            <a:pPr algn="r" rtl="0" fontAlgn="base">
              <a:spcBef>
                <a:spcPct val="0"/>
              </a:spcBef>
              <a:spcAft>
                <a:spcPct val="0"/>
              </a:spcAft>
              <a:defRPr/>
            </a:pPr>
            <a:fld id="{7EF21B02-0304-4327-8737-AAF648AE6104}" type="slidenum">
              <a:rPr kumimoji="1" lang="en-US" altLang="ja-JP" sz="1200" kern="1200" smtClean="0">
                <a:solidFill>
                  <a:schemeClr val="tx1"/>
                </a:solidFill>
                <a:latin typeface="Arial" pitchFamily="34" charset="0"/>
                <a:ea typeface="ＭＳ Ｐゴシック" pitchFamily="50" charset="-128"/>
                <a:cs typeface="+mn-cs"/>
              </a:rPr>
              <a:pPr algn="r" rtl="0" fontAlgn="base">
                <a:spcBef>
                  <a:spcPct val="0"/>
                </a:spcBef>
                <a:spcAft>
                  <a:spcPct val="0"/>
                </a:spcAft>
                <a:defRPr/>
              </a:pPr>
              <a:t>6</a:t>
            </a:fld>
            <a:endParaRPr kumimoji="1" lang="en-US" altLang="ja-JP" sz="1200" kern="1200" dirty="0">
              <a:solidFill>
                <a:schemeClr val="tx1"/>
              </a:solidFill>
              <a:latin typeface="Arial" pitchFamily="34" charset="0"/>
              <a:ea typeface="ＭＳ Ｐゴシック" pitchFamily="50" charset="-128"/>
              <a:cs typeface="+mn-cs"/>
            </a:endParaRPr>
          </a:p>
        </p:txBody>
      </p:sp>
    </p:spTree>
    <p:extLst>
      <p:ext uri="{BB962C8B-B14F-4D97-AF65-F5344CB8AC3E}">
        <p14:creationId xmlns:p14="http://schemas.microsoft.com/office/powerpoint/2010/main" val="11137498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7524" y="2564904"/>
            <a:ext cx="8496944" cy="4176464"/>
          </a:xfrm>
          <a:prstGeom prst="roundRect">
            <a:avLst>
              <a:gd name="adj" fmla="val 5902"/>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u="sng" dirty="0" smtClean="0">
                <a:solidFill>
                  <a:schemeClr val="tx1"/>
                </a:solidFill>
              </a:rPr>
              <a:t>２　組織概要</a:t>
            </a:r>
            <a:endParaRPr lang="en-US" altLang="ja-JP" b="1" u="sng" dirty="0" smtClean="0">
              <a:solidFill>
                <a:schemeClr val="tx1"/>
              </a:solidFill>
            </a:endParaRPr>
          </a:p>
          <a:p>
            <a:endParaRPr lang="ja-JP" altLang="en-US" b="1" u="sng" dirty="0">
              <a:solidFill>
                <a:schemeClr val="tx1"/>
              </a:solidFill>
            </a:endParaRPr>
          </a:p>
          <a:p>
            <a:r>
              <a:rPr lang="ja-JP" altLang="en-US" dirty="0">
                <a:solidFill>
                  <a:schemeClr val="tx1"/>
                </a:solidFill>
              </a:rPr>
              <a:t>（１）理事会（</a:t>
            </a:r>
            <a:r>
              <a:rPr lang="en-US" altLang="ja-JP" dirty="0">
                <a:solidFill>
                  <a:schemeClr val="tx1"/>
                </a:solidFill>
              </a:rPr>
              <a:t>Board</a:t>
            </a:r>
            <a:r>
              <a:rPr lang="ja-JP" altLang="en-US" dirty="0" smtClean="0">
                <a:solidFill>
                  <a:schemeClr val="tx1"/>
                </a:solidFill>
              </a:rPr>
              <a:t>）</a:t>
            </a:r>
            <a:endParaRPr lang="en-US" altLang="ja-JP" dirty="0" smtClean="0">
              <a:solidFill>
                <a:schemeClr val="tx1"/>
              </a:solidFill>
            </a:endParaRPr>
          </a:p>
          <a:p>
            <a:pPr>
              <a:tabLst>
                <a:tab pos="6638925" algn="l"/>
              </a:tabLst>
            </a:pPr>
            <a:r>
              <a:rPr lang="en-US" altLang="ja-JP" dirty="0" smtClean="0">
                <a:solidFill>
                  <a:schemeClr val="tx1"/>
                </a:solidFill>
              </a:rPr>
              <a:t>   GCF</a:t>
            </a:r>
            <a:r>
              <a:rPr lang="ja-JP" altLang="en-US" dirty="0">
                <a:solidFill>
                  <a:schemeClr val="tx1"/>
                </a:solidFill>
              </a:rPr>
              <a:t>の最高意思決定</a:t>
            </a:r>
            <a:r>
              <a:rPr lang="ja-JP" altLang="en-US" dirty="0" smtClean="0">
                <a:solidFill>
                  <a:schemeClr val="tx1"/>
                </a:solidFill>
              </a:rPr>
              <a:t>機関。締約国会議に</a:t>
            </a:r>
            <a:r>
              <a:rPr lang="ja-JP" altLang="en-US" dirty="0">
                <a:solidFill>
                  <a:schemeClr val="tx1"/>
                </a:solidFill>
              </a:rPr>
              <a:t>対して責任を負う</a:t>
            </a:r>
            <a:r>
              <a:rPr lang="ja-JP" altLang="en-US" dirty="0" smtClean="0">
                <a:solidFill>
                  <a:schemeClr val="tx1"/>
                </a:solidFill>
              </a:rPr>
              <a:t>。</a:t>
            </a:r>
            <a:endParaRPr lang="en-US" altLang="ja-JP" dirty="0" smtClean="0">
              <a:solidFill>
                <a:schemeClr val="tx1"/>
              </a:solidFill>
            </a:endParaRPr>
          </a:p>
          <a:p>
            <a:pPr>
              <a:tabLst>
                <a:tab pos="6638925" algn="l"/>
              </a:tabLst>
            </a:pPr>
            <a:r>
              <a:rPr lang="ja-JP" altLang="en-US" dirty="0" smtClean="0">
                <a:solidFill>
                  <a:schemeClr val="tx1"/>
                </a:solidFill>
              </a:rPr>
              <a:t>理事会</a:t>
            </a:r>
            <a:r>
              <a:rPr lang="ja-JP" altLang="en-US" dirty="0">
                <a:solidFill>
                  <a:schemeClr val="tx1"/>
                </a:solidFill>
              </a:rPr>
              <a:t>は、</a:t>
            </a:r>
            <a:r>
              <a:rPr lang="en-US" altLang="ja-JP" dirty="0">
                <a:solidFill>
                  <a:schemeClr val="tx1"/>
                </a:solidFill>
              </a:rPr>
              <a:t>24</a:t>
            </a:r>
            <a:r>
              <a:rPr lang="ja-JP" altLang="en-US" dirty="0">
                <a:solidFill>
                  <a:schemeClr val="tx1"/>
                </a:solidFill>
              </a:rPr>
              <a:t>名の理事（我が国からも１名。）で構成され</a:t>
            </a:r>
            <a:r>
              <a:rPr lang="ja-JP" altLang="en-US" dirty="0" smtClean="0">
                <a:solidFill>
                  <a:schemeClr val="tx1"/>
                </a:solidFill>
              </a:rPr>
              <a:t>、途上国及び先進国</a:t>
            </a:r>
            <a:r>
              <a:rPr lang="ja-JP" altLang="en-US" dirty="0">
                <a:solidFill>
                  <a:schemeClr val="tx1"/>
                </a:solidFill>
              </a:rPr>
              <a:t>からそれぞれ同数ずつ選出される（任期３年）</a:t>
            </a:r>
            <a:r>
              <a:rPr lang="ja-JP" altLang="en-US" dirty="0" smtClean="0">
                <a:solidFill>
                  <a:schemeClr val="tx1"/>
                </a:solidFill>
              </a:rPr>
              <a:t>。意思</a:t>
            </a:r>
            <a:r>
              <a:rPr lang="ja-JP" altLang="en-US" dirty="0">
                <a:solidFill>
                  <a:schemeClr val="tx1"/>
                </a:solidFill>
              </a:rPr>
              <a:t>決定</a:t>
            </a:r>
            <a:r>
              <a:rPr lang="ja-JP" altLang="en-US" dirty="0" smtClean="0">
                <a:solidFill>
                  <a:schemeClr val="tx1"/>
                </a:solidFill>
              </a:rPr>
              <a:t>は</a:t>
            </a:r>
            <a:r>
              <a:rPr lang="en-US" altLang="ja-JP" dirty="0">
                <a:solidFill>
                  <a:schemeClr val="tx1"/>
                </a:solidFill>
              </a:rPr>
              <a:t>､</a:t>
            </a:r>
            <a:r>
              <a:rPr lang="ja-JP" altLang="en-US" dirty="0" smtClean="0">
                <a:solidFill>
                  <a:schemeClr val="tx1"/>
                </a:solidFill>
              </a:rPr>
              <a:t>原則</a:t>
            </a:r>
            <a:r>
              <a:rPr lang="en-US" altLang="ja-JP" dirty="0" smtClean="0">
                <a:solidFill>
                  <a:schemeClr val="tx1"/>
                </a:solidFill>
              </a:rPr>
              <a:t>､</a:t>
            </a:r>
            <a:r>
              <a:rPr lang="ja-JP" altLang="en-US" dirty="0" smtClean="0">
                <a:solidFill>
                  <a:schemeClr val="tx1"/>
                </a:solidFill>
              </a:rPr>
              <a:t>全会</a:t>
            </a:r>
            <a:r>
              <a:rPr lang="ja-JP" altLang="en-US" dirty="0">
                <a:solidFill>
                  <a:schemeClr val="tx1"/>
                </a:solidFill>
              </a:rPr>
              <a:t>一致にて行われる。</a:t>
            </a:r>
          </a:p>
          <a:p>
            <a:endParaRPr lang="en-US" altLang="ja-JP" dirty="0">
              <a:solidFill>
                <a:schemeClr val="tx1"/>
              </a:solidFill>
            </a:endParaRPr>
          </a:p>
          <a:p>
            <a:r>
              <a:rPr lang="ja-JP" altLang="en-US" dirty="0" smtClean="0">
                <a:solidFill>
                  <a:schemeClr val="tx1"/>
                </a:solidFill>
              </a:rPr>
              <a:t>（</a:t>
            </a:r>
            <a:r>
              <a:rPr lang="ja-JP" altLang="en-US" dirty="0">
                <a:solidFill>
                  <a:schemeClr val="tx1"/>
                </a:solidFill>
              </a:rPr>
              <a:t>２）事務局（</a:t>
            </a:r>
            <a:r>
              <a:rPr lang="en-US" altLang="ja-JP" dirty="0">
                <a:solidFill>
                  <a:schemeClr val="tx1"/>
                </a:solidFill>
              </a:rPr>
              <a:t>Secretariat</a:t>
            </a:r>
            <a:r>
              <a:rPr lang="ja-JP" altLang="en-US" dirty="0" smtClean="0">
                <a:solidFill>
                  <a:schemeClr val="tx1"/>
                </a:solidFill>
              </a:rPr>
              <a:t>）</a:t>
            </a:r>
            <a:endParaRPr lang="en-US" altLang="ja-JP" dirty="0" smtClean="0">
              <a:solidFill>
                <a:schemeClr val="tx1"/>
              </a:solidFill>
            </a:endParaRPr>
          </a:p>
          <a:p>
            <a:r>
              <a:rPr lang="ja-JP" altLang="en-US" dirty="0">
                <a:solidFill>
                  <a:schemeClr val="tx1"/>
                </a:solidFill>
              </a:rPr>
              <a:t>　</a:t>
            </a:r>
            <a:r>
              <a:rPr lang="en-US" altLang="ja-JP" dirty="0" smtClean="0">
                <a:solidFill>
                  <a:schemeClr val="tx1"/>
                </a:solidFill>
              </a:rPr>
              <a:t>GCF</a:t>
            </a:r>
            <a:r>
              <a:rPr lang="ja-JP" altLang="en-US" dirty="0" smtClean="0">
                <a:solidFill>
                  <a:schemeClr val="tx1"/>
                </a:solidFill>
              </a:rPr>
              <a:t>の日常業務を行う</a:t>
            </a:r>
            <a:r>
              <a:rPr lang="ja-JP" altLang="en-US" dirty="0">
                <a:solidFill>
                  <a:schemeClr val="tx1"/>
                </a:solidFill>
              </a:rPr>
              <a:t>。事務局長は、ヘラ・チェクロホウ氏（チュニジア人、元アフリカ開発銀行エネルギー・環境・気候変動部門ディレクター）</a:t>
            </a:r>
            <a:r>
              <a:rPr lang="ja-JP" altLang="en-US" dirty="0" smtClean="0">
                <a:solidFill>
                  <a:schemeClr val="tx1"/>
                </a:solidFill>
              </a:rPr>
              <a:t>。</a:t>
            </a:r>
            <a:r>
              <a:rPr lang="ja-JP" altLang="en-US" dirty="0">
                <a:solidFill>
                  <a:schemeClr val="tx1"/>
                </a:solidFill>
              </a:rPr>
              <a:t>事務局職員の定数は、事務局長を含め</a:t>
            </a:r>
            <a:r>
              <a:rPr lang="en-US" altLang="ja-JP" dirty="0">
                <a:solidFill>
                  <a:schemeClr val="tx1"/>
                </a:solidFill>
              </a:rPr>
              <a:t>48</a:t>
            </a:r>
            <a:r>
              <a:rPr lang="ja-JP" altLang="en-US" dirty="0">
                <a:solidFill>
                  <a:schemeClr val="tx1"/>
                </a:solidFill>
              </a:rPr>
              <a:t>名（</a:t>
            </a:r>
            <a:r>
              <a:rPr lang="en-US" altLang="ja-JP" dirty="0">
                <a:solidFill>
                  <a:schemeClr val="tx1"/>
                </a:solidFill>
              </a:rPr>
              <a:t>2014</a:t>
            </a:r>
            <a:r>
              <a:rPr lang="ja-JP" altLang="en-US" dirty="0">
                <a:solidFill>
                  <a:schemeClr val="tx1"/>
                </a:solidFill>
              </a:rPr>
              <a:t>年</a:t>
            </a:r>
            <a:r>
              <a:rPr lang="en-US" altLang="ja-JP" dirty="0">
                <a:solidFill>
                  <a:schemeClr val="tx1"/>
                </a:solidFill>
              </a:rPr>
              <a:t>12</a:t>
            </a:r>
            <a:r>
              <a:rPr lang="ja-JP" altLang="en-US" dirty="0">
                <a:solidFill>
                  <a:schemeClr val="tx1"/>
                </a:solidFill>
              </a:rPr>
              <a:t>月時点）</a:t>
            </a:r>
            <a:r>
              <a:rPr lang="ja-JP" altLang="en-US" dirty="0" smtClean="0">
                <a:solidFill>
                  <a:schemeClr val="tx1"/>
                </a:solidFill>
              </a:rPr>
              <a:t>。韓国</a:t>
            </a:r>
            <a:r>
              <a:rPr lang="ja-JP" altLang="en-US" dirty="0">
                <a:solidFill>
                  <a:schemeClr val="tx1"/>
                </a:solidFill>
              </a:rPr>
              <a:t>・仁川市（ソンド）に所在</a:t>
            </a:r>
            <a:r>
              <a:rPr lang="ja-JP" altLang="en-US" dirty="0" smtClean="0">
                <a:solidFill>
                  <a:schemeClr val="tx1"/>
                </a:solidFill>
              </a:rPr>
              <a:t>。</a:t>
            </a:r>
            <a:endParaRPr lang="en-US" altLang="ja-JP" dirty="0" smtClean="0">
              <a:solidFill>
                <a:schemeClr val="tx1"/>
              </a:solidFill>
            </a:endParaRPr>
          </a:p>
          <a:p>
            <a:endParaRPr lang="en-US" altLang="ja-JP" dirty="0" smtClean="0">
              <a:solidFill>
                <a:schemeClr val="tx1"/>
              </a:solidFill>
            </a:endParaRPr>
          </a:p>
          <a:p>
            <a:r>
              <a:rPr lang="ja-JP" altLang="en-US" dirty="0" smtClean="0">
                <a:solidFill>
                  <a:schemeClr val="tx1"/>
                </a:solidFill>
              </a:rPr>
              <a:t>（</a:t>
            </a:r>
            <a:r>
              <a:rPr lang="ja-JP" altLang="en-US" dirty="0">
                <a:solidFill>
                  <a:schemeClr val="tx1"/>
                </a:solidFill>
              </a:rPr>
              <a:t>３）受託者（</a:t>
            </a:r>
            <a:r>
              <a:rPr lang="en-US" altLang="ja-JP" dirty="0">
                <a:solidFill>
                  <a:schemeClr val="tx1"/>
                </a:solidFill>
              </a:rPr>
              <a:t>Trustee</a:t>
            </a:r>
            <a:r>
              <a:rPr lang="ja-JP" altLang="en-US" dirty="0" smtClean="0">
                <a:solidFill>
                  <a:schemeClr val="tx1"/>
                </a:solidFill>
              </a:rPr>
              <a:t>）</a:t>
            </a:r>
            <a:endParaRPr lang="en-US" altLang="ja-JP" dirty="0" smtClean="0">
              <a:solidFill>
                <a:schemeClr val="tx1"/>
              </a:solidFill>
            </a:endParaRPr>
          </a:p>
          <a:p>
            <a:r>
              <a:rPr lang="ja-JP" altLang="en-US" dirty="0">
                <a:solidFill>
                  <a:schemeClr val="tx1"/>
                </a:solidFill>
              </a:rPr>
              <a:t>　</a:t>
            </a:r>
            <a:r>
              <a:rPr lang="en-US" altLang="ja-JP" dirty="0" smtClean="0">
                <a:solidFill>
                  <a:schemeClr val="tx1"/>
                </a:solidFill>
              </a:rPr>
              <a:t>GCF</a:t>
            </a:r>
            <a:r>
              <a:rPr lang="ja-JP" altLang="en-US" dirty="0">
                <a:solidFill>
                  <a:schemeClr val="tx1"/>
                </a:solidFill>
              </a:rPr>
              <a:t>の資金管理を行う機関。現在、世界銀行が暫定的に受託者を務めて</a:t>
            </a:r>
            <a:r>
              <a:rPr lang="ja-JP" altLang="en-US" dirty="0" smtClean="0">
                <a:solidFill>
                  <a:schemeClr val="tx1"/>
                </a:solidFill>
              </a:rPr>
              <a:t>いる。</a:t>
            </a:r>
            <a:endParaRPr lang="ja-JP" altLang="en-US" dirty="0">
              <a:solidFill>
                <a:schemeClr val="tx1"/>
              </a:solidFill>
            </a:endParaRPr>
          </a:p>
        </p:txBody>
      </p:sp>
      <p:sp>
        <p:nvSpPr>
          <p:cNvPr id="4" name="タイトル 3"/>
          <p:cNvSpPr>
            <a:spLocks noGrp="1"/>
          </p:cNvSpPr>
          <p:nvPr>
            <p:ph type="title"/>
          </p:nvPr>
        </p:nvSpPr>
        <p:spPr>
          <a:xfrm>
            <a:off x="0" y="0"/>
            <a:ext cx="9144000" cy="548679"/>
          </a:xfrm>
          <a:solidFill>
            <a:srgbClr val="92D050"/>
          </a:solidFill>
          <a:ln w="19050">
            <a:noFill/>
          </a:ln>
        </p:spPr>
        <p:txBody>
          <a:bodyPr>
            <a:normAutofit/>
          </a:bodyPr>
          <a:lstStyle/>
          <a:p>
            <a:r>
              <a:rPr lang="ja-JP" altLang="en-US" sz="2800" dirty="0"/>
              <a:t>緑</a:t>
            </a:r>
            <a:r>
              <a:rPr lang="ja-JP" altLang="en-US" sz="2800" dirty="0" smtClean="0"/>
              <a:t>の気候基金</a:t>
            </a:r>
            <a:r>
              <a:rPr lang="en-US" altLang="ja-JP" sz="2800" dirty="0" smtClean="0"/>
              <a:t>(Green Climate Fund</a:t>
            </a:r>
            <a:r>
              <a:rPr lang="ja-JP" altLang="en-US" sz="2800" dirty="0" smtClean="0"/>
              <a:t>：</a:t>
            </a:r>
            <a:r>
              <a:rPr lang="en-US" altLang="ja-JP" sz="2800" dirty="0" smtClean="0"/>
              <a:t>GCF)</a:t>
            </a:r>
            <a:r>
              <a:rPr lang="ja-JP" altLang="en-US" sz="2800" dirty="0" smtClean="0"/>
              <a:t>概要</a:t>
            </a:r>
            <a:endParaRPr kumimoji="1" lang="ja-JP" altLang="en-US" sz="2800" dirty="0"/>
          </a:p>
        </p:txBody>
      </p:sp>
      <p:sp>
        <p:nvSpPr>
          <p:cNvPr id="2" name="角丸四角形 1"/>
          <p:cNvSpPr/>
          <p:nvPr/>
        </p:nvSpPr>
        <p:spPr>
          <a:xfrm>
            <a:off x="326024" y="620688"/>
            <a:ext cx="8460940" cy="1872208"/>
          </a:xfrm>
          <a:prstGeom prst="round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u="sng" dirty="0" smtClean="0">
                <a:solidFill>
                  <a:schemeClr val="tx1"/>
                </a:solidFill>
              </a:rPr>
              <a:t>１　経緯</a:t>
            </a:r>
            <a:endParaRPr lang="en-US" altLang="ja-JP" b="1" u="sng" dirty="0" smtClean="0">
              <a:solidFill>
                <a:schemeClr val="tx1"/>
              </a:solidFill>
            </a:endParaRPr>
          </a:p>
          <a:p>
            <a:r>
              <a:rPr lang="ja-JP" altLang="en-US" dirty="0">
                <a:solidFill>
                  <a:schemeClr val="tx1"/>
                </a:solidFill>
              </a:rPr>
              <a:t>　</a:t>
            </a:r>
            <a:r>
              <a:rPr lang="ja-JP" altLang="en-US" dirty="0" smtClean="0">
                <a:solidFill>
                  <a:schemeClr val="tx1"/>
                </a:solidFill>
              </a:rPr>
              <a:t>緑</a:t>
            </a:r>
            <a:r>
              <a:rPr lang="ja-JP" altLang="en-US" dirty="0">
                <a:solidFill>
                  <a:schemeClr val="tx1"/>
                </a:solidFill>
              </a:rPr>
              <a:t>の気候基金（</a:t>
            </a:r>
            <a:r>
              <a:rPr lang="en-US" altLang="ja-JP" dirty="0">
                <a:solidFill>
                  <a:schemeClr val="tx1"/>
                </a:solidFill>
              </a:rPr>
              <a:t>Green Climate Fund: GCF</a:t>
            </a:r>
            <a:r>
              <a:rPr lang="ja-JP" altLang="en-US" dirty="0">
                <a:solidFill>
                  <a:schemeClr val="tx1"/>
                </a:solidFill>
              </a:rPr>
              <a:t>）は、途上国による気候変動対策を支援するため、気候変動に関する国際連合枠組条約（</a:t>
            </a:r>
            <a:r>
              <a:rPr lang="en-US" altLang="ja-JP" dirty="0">
                <a:solidFill>
                  <a:schemeClr val="tx1"/>
                </a:solidFill>
              </a:rPr>
              <a:t>UNFCCC</a:t>
            </a:r>
            <a:r>
              <a:rPr lang="ja-JP" altLang="en-US" dirty="0">
                <a:solidFill>
                  <a:schemeClr val="tx1"/>
                </a:solidFill>
              </a:rPr>
              <a:t>）に基づく資金</a:t>
            </a:r>
            <a:r>
              <a:rPr lang="ja-JP" altLang="en-US" dirty="0" smtClean="0">
                <a:solidFill>
                  <a:schemeClr val="tx1"/>
                </a:solidFill>
              </a:rPr>
              <a:t>供与の制度</a:t>
            </a:r>
            <a:r>
              <a:rPr lang="ja-JP" altLang="en-US" dirty="0">
                <a:solidFill>
                  <a:schemeClr val="tx1"/>
                </a:solidFill>
              </a:rPr>
              <a:t>の運営を委託</a:t>
            </a:r>
            <a:r>
              <a:rPr lang="ja-JP" altLang="en-US" dirty="0" smtClean="0">
                <a:solidFill>
                  <a:schemeClr val="tx1"/>
                </a:solidFill>
              </a:rPr>
              <a:t>された多国間基金。</a:t>
            </a:r>
            <a:r>
              <a:rPr lang="en-US" altLang="ja-JP" dirty="0">
                <a:solidFill>
                  <a:schemeClr val="tx1"/>
                </a:solidFill>
              </a:rPr>
              <a:t>2010</a:t>
            </a:r>
            <a:r>
              <a:rPr lang="ja-JP" altLang="en-US" dirty="0">
                <a:solidFill>
                  <a:schemeClr val="tx1"/>
                </a:solidFill>
              </a:rPr>
              <a:t>年の同条約第</a:t>
            </a:r>
            <a:r>
              <a:rPr lang="en-US" altLang="ja-JP" dirty="0">
                <a:solidFill>
                  <a:schemeClr val="tx1"/>
                </a:solidFill>
              </a:rPr>
              <a:t>16</a:t>
            </a:r>
            <a:r>
              <a:rPr lang="ja-JP" altLang="en-US" dirty="0">
                <a:solidFill>
                  <a:schemeClr val="tx1"/>
                </a:solidFill>
              </a:rPr>
              <a:t>回締約国会議（</a:t>
            </a:r>
            <a:r>
              <a:rPr lang="en-US" altLang="ja-JP" dirty="0">
                <a:solidFill>
                  <a:schemeClr val="tx1"/>
                </a:solidFill>
              </a:rPr>
              <a:t>COP16</a:t>
            </a:r>
            <a:r>
              <a:rPr lang="ja-JP" altLang="en-US" dirty="0">
                <a:solidFill>
                  <a:schemeClr val="tx1"/>
                </a:solidFill>
              </a:rPr>
              <a:t>）で設立が決定され、</a:t>
            </a:r>
            <a:r>
              <a:rPr lang="en-US" altLang="ja-JP" dirty="0">
                <a:solidFill>
                  <a:schemeClr val="tx1"/>
                </a:solidFill>
              </a:rPr>
              <a:t>2011</a:t>
            </a:r>
            <a:r>
              <a:rPr lang="ja-JP" altLang="en-US" dirty="0">
                <a:solidFill>
                  <a:schemeClr val="tx1"/>
                </a:solidFill>
              </a:rPr>
              <a:t>年の</a:t>
            </a:r>
            <a:r>
              <a:rPr lang="en-US" altLang="ja-JP" dirty="0">
                <a:solidFill>
                  <a:schemeClr val="tx1"/>
                </a:solidFill>
              </a:rPr>
              <a:t>COP17</a:t>
            </a:r>
            <a:r>
              <a:rPr lang="ja-JP" altLang="en-US" dirty="0">
                <a:solidFill>
                  <a:schemeClr val="tx1"/>
                </a:solidFill>
              </a:rPr>
              <a:t>で委託機関として指定された。</a:t>
            </a:r>
            <a:endParaRPr lang="en-US" altLang="ja-JP" dirty="0">
              <a:solidFill>
                <a:schemeClr val="tx1"/>
              </a:solidFill>
            </a:endParaRPr>
          </a:p>
        </p:txBody>
      </p:sp>
      <p:sp>
        <p:nvSpPr>
          <p:cNvPr id="3" name="スライド番号プレースホルダー 2"/>
          <p:cNvSpPr>
            <a:spLocks noGrp="1"/>
          </p:cNvSpPr>
          <p:nvPr>
            <p:ph type="sldNum" sz="quarter" idx="12"/>
          </p:nvPr>
        </p:nvSpPr>
        <p:spPr>
          <a:xfrm>
            <a:off x="6948264" y="6376243"/>
            <a:ext cx="2133600" cy="365125"/>
          </a:xfrm>
        </p:spPr>
        <p:txBody>
          <a:bodyPr/>
          <a:lstStyle/>
          <a:p>
            <a:pPr algn="r" rtl="0" fontAlgn="base">
              <a:spcBef>
                <a:spcPct val="0"/>
              </a:spcBef>
              <a:spcAft>
                <a:spcPct val="0"/>
              </a:spcAft>
              <a:defRPr/>
            </a:pPr>
            <a:fld id="{DCAA22EB-7CA9-4E11-B53D-1A76B31871C4}" type="slidenum">
              <a:rPr kumimoji="1" lang="en-US" altLang="ja-JP" sz="1200" kern="1200" smtClean="0">
                <a:solidFill>
                  <a:schemeClr val="tx1"/>
                </a:solidFill>
                <a:latin typeface="Arial" pitchFamily="34" charset="0"/>
                <a:ea typeface="ＭＳ Ｐゴシック" pitchFamily="50" charset="-128"/>
                <a:cs typeface="+mn-cs"/>
              </a:rPr>
              <a:pPr algn="r" rtl="0" fontAlgn="base">
                <a:spcBef>
                  <a:spcPct val="0"/>
                </a:spcBef>
                <a:spcAft>
                  <a:spcPct val="0"/>
                </a:spcAft>
                <a:defRPr/>
              </a:pPr>
              <a:t>7</a:t>
            </a:fld>
            <a:endParaRPr kumimoji="1" lang="en-US" altLang="ja-JP" sz="1200" kern="1200" dirty="0">
              <a:solidFill>
                <a:schemeClr val="tx1"/>
              </a:solidFill>
              <a:latin typeface="Arial" pitchFamily="34" charset="0"/>
              <a:ea typeface="ＭＳ Ｐゴシック" pitchFamily="50" charset="-128"/>
              <a:cs typeface="+mn-cs"/>
            </a:endParaRPr>
          </a:p>
        </p:txBody>
      </p:sp>
    </p:spTree>
    <p:extLst>
      <p:ext uri="{BB962C8B-B14F-4D97-AF65-F5344CB8AC3E}">
        <p14:creationId xmlns:p14="http://schemas.microsoft.com/office/powerpoint/2010/main" val="41564745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0" y="-1"/>
            <a:ext cx="9144000" cy="529225"/>
          </a:xfrm>
          <a:solidFill>
            <a:srgbClr val="92D050"/>
          </a:solidFill>
          <a:ln w="19050">
            <a:noFill/>
          </a:ln>
        </p:spPr>
        <p:txBody>
          <a:bodyPr>
            <a:normAutofit/>
          </a:bodyPr>
          <a:lstStyle/>
          <a:p>
            <a:r>
              <a:rPr lang="en-US" altLang="ja-JP" sz="2800" dirty="0" smtClean="0"/>
              <a:t>GCF</a:t>
            </a:r>
            <a:r>
              <a:rPr lang="ja-JP" altLang="en-US" sz="2800" dirty="0" err="1" smtClean="0"/>
              <a:t>への</a:t>
            </a:r>
            <a:r>
              <a:rPr lang="ja-JP" altLang="en-US" sz="2800" dirty="0" smtClean="0"/>
              <a:t>各国拠出状況</a:t>
            </a:r>
            <a:endParaRPr kumimoji="1" lang="ja-JP" altLang="en-US" sz="2800" dirty="0"/>
          </a:p>
        </p:txBody>
      </p:sp>
      <p:sp>
        <p:nvSpPr>
          <p:cNvPr id="2" name="角丸四角形 1"/>
          <p:cNvSpPr/>
          <p:nvPr/>
        </p:nvSpPr>
        <p:spPr>
          <a:xfrm>
            <a:off x="326024" y="620688"/>
            <a:ext cx="8460940" cy="6120680"/>
          </a:xfrm>
          <a:prstGeom prst="round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u="sng" dirty="0" smtClean="0">
                <a:solidFill>
                  <a:schemeClr val="tx1"/>
                </a:solidFill>
              </a:rPr>
              <a:t>各国の拠出状況</a:t>
            </a:r>
            <a:endParaRPr lang="en-US" altLang="ja-JP" b="1" u="sng" dirty="0" smtClean="0">
              <a:solidFill>
                <a:schemeClr val="tx1"/>
              </a:solidFill>
            </a:endParaRPr>
          </a:p>
          <a:p>
            <a:r>
              <a:rPr lang="ja-JP" altLang="en-US" dirty="0">
                <a:solidFill>
                  <a:schemeClr val="tx1"/>
                </a:solidFill>
              </a:rPr>
              <a:t>　各国から</a:t>
            </a:r>
            <a:r>
              <a:rPr lang="en-US" altLang="ja-JP" dirty="0">
                <a:solidFill>
                  <a:schemeClr val="tx1"/>
                </a:solidFill>
              </a:rPr>
              <a:t>GCF</a:t>
            </a:r>
            <a:r>
              <a:rPr lang="ja-JP" altLang="en-US" dirty="0" err="1">
                <a:solidFill>
                  <a:schemeClr val="tx1"/>
                </a:solidFill>
              </a:rPr>
              <a:t>への</a:t>
            </a:r>
            <a:r>
              <a:rPr lang="ja-JP" altLang="en-US" dirty="0">
                <a:solidFill>
                  <a:schemeClr val="tx1"/>
                </a:solidFill>
              </a:rPr>
              <a:t>拠出表明総額は</a:t>
            </a:r>
            <a:r>
              <a:rPr lang="en-US" altLang="ja-JP" dirty="0">
                <a:solidFill>
                  <a:schemeClr val="tx1"/>
                </a:solidFill>
              </a:rPr>
              <a:t>102</a:t>
            </a:r>
            <a:r>
              <a:rPr lang="ja-JP" altLang="en-US" dirty="0">
                <a:solidFill>
                  <a:schemeClr val="tx1"/>
                </a:solidFill>
              </a:rPr>
              <a:t>億</a:t>
            </a:r>
            <a:r>
              <a:rPr lang="ja-JP" altLang="en-US" dirty="0" smtClean="0">
                <a:solidFill>
                  <a:schemeClr val="tx1"/>
                </a:solidFill>
              </a:rPr>
              <a:t>ドル強（</a:t>
            </a:r>
            <a:r>
              <a:rPr lang="en-US" altLang="ja-JP" dirty="0">
                <a:solidFill>
                  <a:schemeClr val="tx1"/>
                </a:solidFill>
              </a:rPr>
              <a:t>2014</a:t>
            </a:r>
            <a:r>
              <a:rPr lang="ja-JP" altLang="en-US" dirty="0">
                <a:solidFill>
                  <a:schemeClr val="tx1"/>
                </a:solidFill>
              </a:rPr>
              <a:t>年</a:t>
            </a:r>
            <a:r>
              <a:rPr lang="en-US" altLang="ja-JP" dirty="0">
                <a:solidFill>
                  <a:schemeClr val="tx1"/>
                </a:solidFill>
              </a:rPr>
              <a:t>12</a:t>
            </a:r>
            <a:r>
              <a:rPr lang="ja-JP" altLang="en-US" dirty="0" smtClean="0">
                <a:solidFill>
                  <a:schemeClr val="tx1"/>
                </a:solidFill>
              </a:rPr>
              <a:t>月</a:t>
            </a:r>
            <a:r>
              <a:rPr lang="ja-JP" altLang="en-US" dirty="0">
                <a:solidFill>
                  <a:schemeClr val="tx1"/>
                </a:solidFill>
              </a:rPr>
              <a:t>末</a:t>
            </a:r>
            <a:r>
              <a:rPr lang="ja-JP" altLang="en-US" dirty="0" smtClean="0">
                <a:solidFill>
                  <a:schemeClr val="tx1"/>
                </a:solidFill>
              </a:rPr>
              <a:t>現在</a:t>
            </a:r>
            <a:r>
              <a:rPr lang="ja-JP" altLang="en-US" dirty="0">
                <a:solidFill>
                  <a:schemeClr val="tx1"/>
                </a:solidFill>
              </a:rPr>
              <a:t>）。</a:t>
            </a:r>
          </a:p>
          <a:p>
            <a:r>
              <a:rPr lang="ja-JP" altLang="en-US" dirty="0" smtClean="0">
                <a:solidFill>
                  <a:schemeClr val="tx1"/>
                </a:solidFill>
              </a:rPr>
              <a:t>　日本</a:t>
            </a:r>
            <a:r>
              <a:rPr lang="ja-JP" altLang="en-US" dirty="0">
                <a:solidFill>
                  <a:schemeClr val="tx1"/>
                </a:solidFill>
              </a:rPr>
              <a:t>は</a:t>
            </a:r>
            <a:r>
              <a:rPr lang="ja-JP" altLang="en-US" dirty="0" smtClean="0">
                <a:solidFill>
                  <a:schemeClr val="tx1"/>
                </a:solidFill>
              </a:rPr>
              <a:t>，</a:t>
            </a:r>
            <a:r>
              <a:rPr lang="en-US" altLang="ja-JP" dirty="0" smtClean="0">
                <a:solidFill>
                  <a:schemeClr val="tx1"/>
                </a:solidFill>
              </a:rPr>
              <a:t>2014</a:t>
            </a:r>
            <a:r>
              <a:rPr lang="ja-JP" altLang="en-US" dirty="0" smtClean="0">
                <a:solidFill>
                  <a:schemeClr val="tx1"/>
                </a:solidFill>
              </a:rPr>
              <a:t>年</a:t>
            </a:r>
            <a:r>
              <a:rPr lang="en-US" altLang="ja-JP" dirty="0" smtClean="0">
                <a:solidFill>
                  <a:schemeClr val="tx1"/>
                </a:solidFill>
              </a:rPr>
              <a:t>11</a:t>
            </a:r>
            <a:r>
              <a:rPr lang="ja-JP" altLang="en-US" dirty="0" smtClean="0">
                <a:solidFill>
                  <a:schemeClr val="tx1"/>
                </a:solidFill>
              </a:rPr>
              <a:t>月に豪州で開催された</a:t>
            </a:r>
            <a:r>
              <a:rPr lang="en-US" altLang="ja-JP" dirty="0" smtClean="0">
                <a:solidFill>
                  <a:schemeClr val="tx1"/>
                </a:solidFill>
              </a:rPr>
              <a:t>G20</a:t>
            </a:r>
            <a:r>
              <a:rPr lang="ja-JP" altLang="en-US" dirty="0">
                <a:solidFill>
                  <a:schemeClr val="tx1"/>
                </a:solidFill>
              </a:rPr>
              <a:t>サミットにおいて，安倍総理から</a:t>
            </a:r>
            <a:r>
              <a:rPr lang="en-US" altLang="ja-JP" dirty="0">
                <a:solidFill>
                  <a:schemeClr val="tx1"/>
                </a:solidFill>
              </a:rPr>
              <a:t>15</a:t>
            </a:r>
            <a:r>
              <a:rPr lang="ja-JP" altLang="en-US" dirty="0">
                <a:solidFill>
                  <a:schemeClr val="tx1"/>
                </a:solidFill>
              </a:rPr>
              <a:t>億ドルの拠出</a:t>
            </a:r>
            <a:r>
              <a:rPr lang="ja-JP" altLang="en-US" dirty="0" smtClean="0">
                <a:solidFill>
                  <a:schemeClr val="tx1"/>
                </a:solidFill>
              </a:rPr>
              <a:t>を</a:t>
            </a:r>
            <a:r>
              <a:rPr lang="ja-JP" altLang="en-US" dirty="0">
                <a:solidFill>
                  <a:schemeClr val="tx1"/>
                </a:solidFill>
              </a:rPr>
              <a:t>表明　</a:t>
            </a:r>
            <a:r>
              <a:rPr lang="ja-JP" altLang="en-US" dirty="0" smtClean="0">
                <a:solidFill>
                  <a:schemeClr val="tx1"/>
                </a:solidFill>
              </a:rPr>
              <a:t>（</a:t>
            </a:r>
            <a:r>
              <a:rPr lang="ja-JP" altLang="en-US" dirty="0">
                <a:solidFill>
                  <a:schemeClr val="tx1"/>
                </a:solidFill>
              </a:rPr>
              <a:t>米：</a:t>
            </a:r>
            <a:r>
              <a:rPr lang="en-US" altLang="ja-JP" dirty="0">
                <a:solidFill>
                  <a:schemeClr val="tx1"/>
                </a:solidFill>
              </a:rPr>
              <a:t>30</a:t>
            </a:r>
            <a:r>
              <a:rPr lang="ja-JP" altLang="en-US" dirty="0">
                <a:solidFill>
                  <a:schemeClr val="tx1"/>
                </a:solidFill>
              </a:rPr>
              <a:t>億ドル，英：</a:t>
            </a:r>
            <a:r>
              <a:rPr lang="en-US" altLang="ja-JP" dirty="0">
                <a:solidFill>
                  <a:schemeClr val="tx1"/>
                </a:solidFill>
              </a:rPr>
              <a:t>12</a:t>
            </a:r>
            <a:r>
              <a:rPr lang="ja-JP" altLang="en-US" dirty="0">
                <a:solidFill>
                  <a:schemeClr val="tx1"/>
                </a:solidFill>
              </a:rPr>
              <a:t>億ドル，仏：</a:t>
            </a:r>
            <a:r>
              <a:rPr lang="en-US" altLang="ja-JP" dirty="0">
                <a:solidFill>
                  <a:schemeClr val="tx1"/>
                </a:solidFill>
              </a:rPr>
              <a:t>10</a:t>
            </a:r>
            <a:r>
              <a:rPr lang="ja-JP" altLang="en-US" dirty="0">
                <a:solidFill>
                  <a:schemeClr val="tx1"/>
                </a:solidFill>
              </a:rPr>
              <a:t>億ドル，独：</a:t>
            </a:r>
            <a:r>
              <a:rPr lang="en-US" altLang="ja-JP" dirty="0">
                <a:solidFill>
                  <a:schemeClr val="tx1"/>
                </a:solidFill>
              </a:rPr>
              <a:t>10</a:t>
            </a:r>
            <a:r>
              <a:rPr lang="ja-JP" altLang="en-US" dirty="0">
                <a:solidFill>
                  <a:schemeClr val="tx1"/>
                </a:solidFill>
              </a:rPr>
              <a:t>億ドル）</a:t>
            </a:r>
            <a:r>
              <a:rPr lang="ja-JP" altLang="en-US" dirty="0" smtClean="0">
                <a:solidFill>
                  <a:schemeClr val="tx1"/>
                </a:solidFill>
              </a:rPr>
              <a:t>。</a:t>
            </a:r>
            <a:endParaRPr lang="en-US" altLang="ja-JP" dirty="0">
              <a:solidFill>
                <a:schemeClr val="tx1"/>
              </a:solidFill>
            </a:endParaRPr>
          </a:p>
          <a:p>
            <a:endParaRPr lang="en-US" altLang="ja-JP" dirty="0" smtClean="0">
              <a:solidFill>
                <a:schemeClr val="tx1"/>
              </a:solidFill>
            </a:endParaRPr>
          </a:p>
          <a:p>
            <a:endParaRPr lang="en-US" altLang="ja-JP" dirty="0">
              <a:solidFill>
                <a:schemeClr val="tx1"/>
              </a:solidFill>
            </a:endParaRPr>
          </a:p>
          <a:p>
            <a:endParaRPr lang="en-US" altLang="ja-JP" dirty="0" smtClean="0">
              <a:solidFill>
                <a:schemeClr val="tx1"/>
              </a:solidFill>
            </a:endParaRPr>
          </a:p>
          <a:p>
            <a:endParaRPr lang="en-US" altLang="ja-JP" dirty="0">
              <a:solidFill>
                <a:schemeClr val="tx1"/>
              </a:solidFill>
            </a:endParaRPr>
          </a:p>
          <a:p>
            <a:endParaRPr lang="en-US" altLang="ja-JP" dirty="0" smtClean="0">
              <a:solidFill>
                <a:schemeClr val="tx1"/>
              </a:solidFill>
            </a:endParaRPr>
          </a:p>
          <a:p>
            <a:endParaRPr lang="en-US" altLang="ja-JP" dirty="0">
              <a:solidFill>
                <a:schemeClr val="tx1"/>
              </a:solidFill>
            </a:endParaRPr>
          </a:p>
          <a:p>
            <a:endParaRPr lang="en-US" altLang="ja-JP" dirty="0" smtClean="0">
              <a:solidFill>
                <a:schemeClr val="tx1"/>
              </a:solidFill>
            </a:endParaRPr>
          </a:p>
          <a:p>
            <a:endParaRPr lang="en-US" altLang="ja-JP" dirty="0">
              <a:solidFill>
                <a:schemeClr val="tx1"/>
              </a:solidFill>
            </a:endParaRPr>
          </a:p>
          <a:p>
            <a:endParaRPr lang="en-US" altLang="ja-JP" dirty="0" smtClean="0">
              <a:solidFill>
                <a:schemeClr val="tx1"/>
              </a:solidFill>
            </a:endParaRPr>
          </a:p>
          <a:p>
            <a:endParaRPr lang="en-US" altLang="ja-JP" dirty="0">
              <a:solidFill>
                <a:schemeClr val="tx1"/>
              </a:solidFill>
            </a:endParaRPr>
          </a:p>
          <a:p>
            <a:endParaRPr lang="en-US" altLang="ja-JP" dirty="0" smtClean="0">
              <a:solidFill>
                <a:schemeClr val="tx1"/>
              </a:solidFill>
            </a:endParaRPr>
          </a:p>
          <a:p>
            <a:endParaRPr lang="en-US" altLang="ja-JP" dirty="0">
              <a:solidFill>
                <a:schemeClr val="tx1"/>
              </a:solidFill>
            </a:endParaRPr>
          </a:p>
          <a:p>
            <a:endParaRPr lang="en-US" altLang="ja-JP" dirty="0" smtClean="0">
              <a:solidFill>
                <a:schemeClr val="tx1"/>
              </a:solidFill>
            </a:endParaRPr>
          </a:p>
          <a:p>
            <a:endParaRPr lang="en-US" altLang="ja-JP" dirty="0">
              <a:solidFill>
                <a:schemeClr val="tx1"/>
              </a:solidFill>
            </a:endParaRPr>
          </a:p>
          <a:p>
            <a:endParaRPr lang="ja-JP" altLang="en-US" dirty="0">
              <a:solidFill>
                <a:schemeClr val="tx1"/>
              </a:solidFill>
            </a:endParaRPr>
          </a:p>
          <a:p>
            <a:endParaRPr lang="en-US" altLang="ja-JP" dirty="0">
              <a:solidFill>
                <a:schemeClr val="tx1"/>
              </a:solidFill>
            </a:endParaRPr>
          </a:p>
        </p:txBody>
      </p:sp>
      <p:graphicFrame>
        <p:nvGraphicFramePr>
          <p:cNvPr id="5" name="グラフ 4"/>
          <p:cNvGraphicFramePr>
            <a:graphicFrameLocks/>
          </p:cNvGraphicFramePr>
          <p:nvPr>
            <p:extLst>
              <p:ext uri="{D42A27DB-BD31-4B8C-83A1-F6EECF244321}">
                <p14:modId xmlns:p14="http://schemas.microsoft.com/office/powerpoint/2010/main" val="630430200"/>
              </p:ext>
            </p:extLst>
          </p:nvPr>
        </p:nvGraphicFramePr>
        <p:xfrm>
          <a:off x="1187624" y="2132856"/>
          <a:ext cx="7008564" cy="4169568"/>
        </p:xfrm>
        <a:graphic>
          <a:graphicData uri="http://schemas.openxmlformats.org/drawingml/2006/chart">
            <c:chart xmlns:c="http://schemas.openxmlformats.org/drawingml/2006/chart" xmlns:r="http://schemas.openxmlformats.org/officeDocument/2006/relationships" r:id="rId2"/>
          </a:graphicData>
        </a:graphic>
      </p:graphicFrame>
      <p:sp>
        <p:nvSpPr>
          <p:cNvPr id="3" name="正方形/長方形 2"/>
          <p:cNvSpPr/>
          <p:nvPr/>
        </p:nvSpPr>
        <p:spPr>
          <a:xfrm>
            <a:off x="1403648" y="6093296"/>
            <a:ext cx="6840760" cy="461665"/>
          </a:xfrm>
          <a:prstGeom prst="rect">
            <a:avLst/>
          </a:prstGeom>
        </p:spPr>
        <p:txBody>
          <a:bodyPr wrap="square">
            <a:spAutoFit/>
          </a:bodyPr>
          <a:lstStyle/>
          <a:p>
            <a:r>
              <a:rPr lang="en-US" altLang="ja-JP" sz="1200" b="1" dirty="0">
                <a:latin typeface="+mn-ea"/>
              </a:rPr>
              <a:t>※</a:t>
            </a:r>
            <a:r>
              <a:rPr lang="ja-JP" altLang="en-US" sz="1200" b="1" dirty="0">
                <a:latin typeface="+mn-ea"/>
              </a:rPr>
              <a:t>その他：プレッジ額５億ドル未満の国（カナダ，ノルウェー，オーストラリア，スペイン，ベルギー，スイス，韓国，デンマーク，メキシコ，オーストリア，メキシコ，ルクセンブルク，ペルー，コロンビア，チェコ等）</a:t>
            </a:r>
          </a:p>
        </p:txBody>
      </p:sp>
      <p:sp>
        <p:nvSpPr>
          <p:cNvPr id="6" name="スライド番号プレースホルダー 5"/>
          <p:cNvSpPr>
            <a:spLocks noGrp="1"/>
          </p:cNvSpPr>
          <p:nvPr>
            <p:ph type="sldNum" sz="quarter" idx="12"/>
          </p:nvPr>
        </p:nvSpPr>
        <p:spPr>
          <a:xfrm>
            <a:off x="6876256" y="6376243"/>
            <a:ext cx="2133600" cy="365125"/>
          </a:xfrm>
        </p:spPr>
        <p:txBody>
          <a:bodyPr/>
          <a:lstStyle/>
          <a:p>
            <a:pPr algn="r" rtl="0" fontAlgn="base">
              <a:spcBef>
                <a:spcPct val="0"/>
              </a:spcBef>
              <a:spcAft>
                <a:spcPct val="0"/>
              </a:spcAft>
              <a:defRPr/>
            </a:pPr>
            <a:fld id="{DCAA22EB-7CA9-4E11-B53D-1A76B31871C4}" type="slidenum">
              <a:rPr kumimoji="1" lang="en-US" altLang="ja-JP" sz="1200" kern="1200" smtClean="0">
                <a:solidFill>
                  <a:schemeClr val="tx1"/>
                </a:solidFill>
                <a:latin typeface="Arial" pitchFamily="34" charset="0"/>
                <a:ea typeface="ＭＳ Ｐゴシック" pitchFamily="50" charset="-128"/>
                <a:cs typeface="+mn-cs"/>
              </a:rPr>
              <a:pPr algn="r" rtl="0" fontAlgn="base">
                <a:spcBef>
                  <a:spcPct val="0"/>
                </a:spcBef>
                <a:spcAft>
                  <a:spcPct val="0"/>
                </a:spcAft>
                <a:defRPr/>
              </a:pPr>
              <a:t>8</a:t>
            </a:fld>
            <a:endParaRPr kumimoji="1" lang="en-US" altLang="ja-JP" sz="1200" kern="1200" dirty="0">
              <a:solidFill>
                <a:schemeClr val="tx1"/>
              </a:solidFill>
              <a:latin typeface="Arial" pitchFamily="34" charset="0"/>
              <a:ea typeface="ＭＳ Ｐゴシック" pitchFamily="50" charset="-128"/>
              <a:cs typeface="+mn-cs"/>
            </a:endParaRPr>
          </a:p>
        </p:txBody>
      </p:sp>
    </p:spTree>
    <p:extLst>
      <p:ext uri="{BB962C8B-B14F-4D97-AF65-F5344CB8AC3E}">
        <p14:creationId xmlns:p14="http://schemas.microsoft.com/office/powerpoint/2010/main" val="33419977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フローチャート : 論理積ゲート 34"/>
          <p:cNvSpPr/>
          <p:nvPr/>
        </p:nvSpPr>
        <p:spPr>
          <a:xfrm rot="5400000">
            <a:off x="3383021" y="-1790732"/>
            <a:ext cx="2364813" cy="8915846"/>
          </a:xfrm>
          <a:prstGeom prst="flowChartDelay">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フローチャート : 論理積ゲート 30"/>
          <p:cNvSpPr/>
          <p:nvPr/>
        </p:nvSpPr>
        <p:spPr>
          <a:xfrm rot="5400000">
            <a:off x="3843198" y="833201"/>
            <a:ext cx="1460329" cy="8915846"/>
          </a:xfrm>
          <a:prstGeom prst="flowChartDelay">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角丸四角形 25"/>
          <p:cNvSpPr/>
          <p:nvPr/>
        </p:nvSpPr>
        <p:spPr>
          <a:xfrm>
            <a:off x="96391" y="2082795"/>
            <a:ext cx="8915825" cy="3248704"/>
          </a:xfrm>
          <a:prstGeom prst="roundRect">
            <a:avLst>
              <a:gd name="adj" fmla="val 17789"/>
            </a:avLst>
          </a:prstGeom>
          <a:solidFill>
            <a:schemeClr val="accent3">
              <a:lumMod val="20000"/>
              <a:lumOff val="8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3">
                  <a:lumMod val="20000"/>
                  <a:lumOff val="80000"/>
                </a:schemeClr>
              </a:solidFill>
            </a:endParaRPr>
          </a:p>
        </p:txBody>
      </p:sp>
      <p:sp>
        <p:nvSpPr>
          <p:cNvPr id="3" name="角丸四角形 2"/>
          <p:cNvSpPr/>
          <p:nvPr/>
        </p:nvSpPr>
        <p:spPr>
          <a:xfrm>
            <a:off x="217612" y="2149063"/>
            <a:ext cx="4426396" cy="3113017"/>
          </a:xfrm>
          <a:prstGeom prst="roundRect">
            <a:avLst>
              <a:gd name="adj" fmla="val 19743"/>
            </a:avLst>
          </a:prstGeom>
          <a:solidFill>
            <a:srgbClr val="FCD5B5">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角丸四角形 18"/>
          <p:cNvSpPr/>
          <p:nvPr/>
        </p:nvSpPr>
        <p:spPr>
          <a:xfrm>
            <a:off x="4636482" y="2149064"/>
            <a:ext cx="4361914" cy="1224000"/>
          </a:xfrm>
          <a:prstGeom prst="roundRect">
            <a:avLst>
              <a:gd name="adj" fmla="val 48394"/>
            </a:avLst>
          </a:prstGeom>
          <a:solidFill>
            <a:schemeClr val="accent6"/>
          </a:solidFill>
          <a:ln>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角丸四角形 7"/>
          <p:cNvSpPr/>
          <p:nvPr/>
        </p:nvSpPr>
        <p:spPr>
          <a:xfrm>
            <a:off x="217612" y="2149200"/>
            <a:ext cx="4428000" cy="1224000"/>
          </a:xfrm>
          <a:prstGeom prst="roundRect">
            <a:avLst>
              <a:gd name="adj" fmla="val 50000"/>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0" name="角丸四角形 29"/>
          <p:cNvSpPr/>
          <p:nvPr/>
        </p:nvSpPr>
        <p:spPr>
          <a:xfrm>
            <a:off x="4692216" y="2149063"/>
            <a:ext cx="4320000" cy="3167336"/>
          </a:xfrm>
          <a:prstGeom prst="roundRect">
            <a:avLst>
              <a:gd name="adj" fmla="val 27655"/>
            </a:avLst>
          </a:prstGeom>
          <a:solidFill>
            <a:schemeClr val="accent6">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8" name="角丸四角形 27"/>
          <p:cNvSpPr/>
          <p:nvPr/>
        </p:nvSpPr>
        <p:spPr>
          <a:xfrm>
            <a:off x="395538" y="3374747"/>
            <a:ext cx="8227960" cy="1005864"/>
          </a:xfrm>
          <a:prstGeom prst="roundRect">
            <a:avLst>
              <a:gd name="adj" fmla="val 50000"/>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上矢印 16"/>
          <p:cNvSpPr/>
          <p:nvPr/>
        </p:nvSpPr>
        <p:spPr>
          <a:xfrm>
            <a:off x="2987824" y="6021288"/>
            <a:ext cx="3312368" cy="144016"/>
          </a:xfrm>
          <a:prstGeom prst="up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a:p>
        </p:txBody>
      </p:sp>
      <p:sp>
        <p:nvSpPr>
          <p:cNvPr id="4" name="Rectangle 3"/>
          <p:cNvSpPr/>
          <p:nvPr/>
        </p:nvSpPr>
        <p:spPr>
          <a:xfrm>
            <a:off x="0" y="0"/>
            <a:ext cx="9144000" cy="404664"/>
          </a:xfrm>
          <a:prstGeom prst="rect">
            <a:avLst/>
          </a:prstGeom>
          <a:solidFill>
            <a:schemeClr val="accent6"/>
          </a:solidFill>
          <a:scene3d>
            <a:camera prst="orthographicFront">
              <a:rot lat="0" lon="0" rev="0"/>
            </a:camera>
            <a:lightRig rig="threePt" dir="t">
              <a:rot lat="0" lon="0" rev="1200000"/>
            </a:lightRig>
          </a:scene3d>
          <a:sp3d/>
        </p:spPr>
        <p:style>
          <a:lnRef idx="0">
            <a:schemeClr val="accent6"/>
          </a:lnRef>
          <a:fillRef idx="3">
            <a:schemeClr val="accent6"/>
          </a:fillRef>
          <a:effectRef idx="3">
            <a:schemeClr val="accent6"/>
          </a:effectRef>
          <a:fontRef idx="minor">
            <a:schemeClr val="lt1"/>
          </a:fontRef>
        </p:style>
        <p:txBody>
          <a:bodyPr rtlCol="0" anchor="ctr"/>
          <a:lstStyle/>
          <a:p>
            <a:pPr algn="ctr"/>
            <a:r>
              <a:rPr lang="ja-JP" altLang="en-US" sz="2400" dirty="0" smtClean="0">
                <a:effectLst/>
              </a:rPr>
              <a:t>日本の適応イニシアチブ（適応分野の支援体制）</a:t>
            </a:r>
            <a:endParaRPr lang="ja-JP" altLang="ja-JP" sz="2400" dirty="0">
              <a:effectLst/>
            </a:endParaRPr>
          </a:p>
        </p:txBody>
      </p:sp>
      <p:sp>
        <p:nvSpPr>
          <p:cNvPr id="27" name="角丸四角形 26"/>
          <p:cNvSpPr/>
          <p:nvPr/>
        </p:nvSpPr>
        <p:spPr>
          <a:xfrm>
            <a:off x="0" y="431823"/>
            <a:ext cx="9107488" cy="1008111"/>
          </a:xfrm>
          <a:prstGeom prst="roundRect">
            <a:avLst/>
          </a:prstGeom>
          <a:ln/>
        </p:spPr>
        <p:style>
          <a:lnRef idx="2">
            <a:schemeClr val="accent6"/>
          </a:lnRef>
          <a:fillRef idx="1">
            <a:schemeClr val="lt1"/>
          </a:fillRef>
          <a:effectRef idx="0">
            <a:schemeClr val="accent6"/>
          </a:effectRef>
          <a:fontRef idx="minor">
            <a:schemeClr val="dk1"/>
          </a:fontRef>
        </p:style>
        <p:txBody>
          <a:bodyPr anchor="ctr"/>
          <a:lstStyle/>
          <a:p>
            <a:pPr marL="285750" indent="-285750">
              <a:buFont typeface="Wingdings" panose="05000000000000000000" pitchFamily="2" charset="2"/>
              <a:buChar char="Ø"/>
            </a:pPr>
            <a:r>
              <a:rPr lang="ja-JP" altLang="en-US" sz="1400" dirty="0"/>
              <a:t>気候</a:t>
            </a:r>
            <a:r>
              <a:rPr lang="ja-JP" altLang="en-US" sz="1400" dirty="0" smtClean="0"/>
              <a:t>変動が</a:t>
            </a:r>
            <a:r>
              <a:rPr lang="ja-JP" altLang="en-US" sz="1400" dirty="0"/>
              <a:t>全大陸と海洋において、自然生態系及び人間社会に影響。海面</a:t>
            </a:r>
            <a:r>
              <a:rPr lang="ja-JP" altLang="en-US" sz="1400" dirty="0" smtClean="0"/>
              <a:t>上昇，沿岸</a:t>
            </a:r>
            <a:r>
              <a:rPr lang="ja-JP" altLang="en-US" sz="1400" dirty="0"/>
              <a:t>での高潮</a:t>
            </a:r>
            <a:r>
              <a:rPr lang="ja-JP" altLang="en-US" sz="1400" dirty="0" smtClean="0"/>
              <a:t>被害や大都市部</a:t>
            </a:r>
            <a:r>
              <a:rPr lang="ja-JP" altLang="en-US" sz="1400" dirty="0"/>
              <a:t>への洪水による被害</a:t>
            </a:r>
            <a:r>
              <a:rPr lang="ja-JP" altLang="en-US" sz="1400" dirty="0" smtClean="0"/>
              <a:t>などによる将来リスクが</a:t>
            </a:r>
            <a:r>
              <a:rPr lang="ja-JP" altLang="en-US" sz="1400" dirty="0"/>
              <a:t>存在</a:t>
            </a:r>
            <a:r>
              <a:rPr lang="ja-JP" altLang="en-US" sz="1400" dirty="0" smtClean="0"/>
              <a:t>。</a:t>
            </a:r>
            <a:endParaRPr lang="en-US" altLang="ja-JP" sz="1400" dirty="0"/>
          </a:p>
          <a:p>
            <a:pPr marL="285750" indent="-285750">
              <a:buFont typeface="Wingdings" panose="05000000000000000000" pitchFamily="2" charset="2"/>
              <a:buChar char="Ø"/>
            </a:pPr>
            <a:r>
              <a:rPr kumimoji="0" lang="ja-JP" altLang="en-US" sz="1400" dirty="0">
                <a:solidFill>
                  <a:prstClr val="black"/>
                </a:solidFill>
              </a:rPr>
              <a:t>日本</a:t>
            </a:r>
            <a:r>
              <a:rPr kumimoji="0" lang="ja-JP" altLang="en-US" sz="1400" dirty="0" smtClean="0">
                <a:solidFill>
                  <a:prstClr val="black"/>
                </a:solidFill>
              </a:rPr>
              <a:t>は，産</a:t>
            </a:r>
            <a:r>
              <a:rPr kumimoji="0" lang="ja-JP" altLang="en-US" sz="1400" dirty="0">
                <a:solidFill>
                  <a:prstClr val="black"/>
                </a:solidFill>
              </a:rPr>
              <a:t>官学の</a:t>
            </a:r>
            <a:r>
              <a:rPr kumimoji="0" lang="ja-JP" altLang="en-US" sz="1400" dirty="0" smtClean="0">
                <a:solidFill>
                  <a:prstClr val="black"/>
                </a:solidFill>
              </a:rPr>
              <a:t>オールジャパンで、計画策定から対策実施</a:t>
            </a:r>
            <a:r>
              <a:rPr kumimoji="0" lang="ja-JP" altLang="en-US" sz="1400" dirty="0">
                <a:solidFill>
                  <a:prstClr val="black"/>
                </a:solidFill>
              </a:rPr>
              <a:t>まで首尾一貫</a:t>
            </a:r>
            <a:r>
              <a:rPr kumimoji="0" lang="ja-JP" altLang="en-US" sz="1400" dirty="0" smtClean="0">
                <a:solidFill>
                  <a:prstClr val="black"/>
                </a:solidFill>
              </a:rPr>
              <a:t>して</a:t>
            </a:r>
            <a:r>
              <a:rPr lang="ja-JP" altLang="en-US" sz="1400" dirty="0" smtClean="0"/>
              <a:t>途上</a:t>
            </a:r>
            <a:r>
              <a:rPr lang="ja-JP" altLang="en-US" sz="1400" dirty="0"/>
              <a:t>国における</a:t>
            </a:r>
            <a:r>
              <a:rPr lang="ja-JP" altLang="en-US" sz="1400" dirty="0" smtClean="0"/>
              <a:t>適応分野</a:t>
            </a:r>
            <a:r>
              <a:rPr lang="ja-JP" altLang="en-US" sz="1400" dirty="0"/>
              <a:t>の</a:t>
            </a:r>
            <a:r>
              <a:rPr lang="ja-JP" altLang="en-US" sz="1400" dirty="0" smtClean="0"/>
              <a:t>支援に取り組む。</a:t>
            </a:r>
            <a:endParaRPr lang="en-US" altLang="ja-JP" sz="1400" dirty="0"/>
          </a:p>
        </p:txBody>
      </p:sp>
      <p:sp>
        <p:nvSpPr>
          <p:cNvPr id="14" name="角丸四角形 13"/>
          <p:cNvSpPr/>
          <p:nvPr/>
        </p:nvSpPr>
        <p:spPr>
          <a:xfrm>
            <a:off x="217612" y="6136728"/>
            <a:ext cx="8674868" cy="338323"/>
          </a:xfrm>
          <a:prstGeom prst="roundRect">
            <a:avLst>
              <a:gd name="adj" fmla="val 1550"/>
            </a:avLst>
          </a:prstGeom>
          <a:solidFill>
            <a:srgbClr val="FFFF66"/>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spcAft>
                <a:spcPts val="600"/>
              </a:spcAft>
            </a:pPr>
            <a:r>
              <a:rPr lang="ja-JP" altLang="en-US" dirty="0" smtClean="0">
                <a:solidFill>
                  <a:prstClr val="black"/>
                </a:solidFill>
                <a:effectLst>
                  <a:glow rad="139700">
                    <a:schemeClr val="accent2">
                      <a:satMod val="175000"/>
                      <a:alpha val="40000"/>
                    </a:schemeClr>
                  </a:glow>
                </a:effectLst>
                <a:latin typeface="+mn-ea"/>
              </a:rPr>
              <a:t>今後３年間</a:t>
            </a:r>
            <a:r>
              <a:rPr lang="ja-JP" altLang="en-US" dirty="0">
                <a:solidFill>
                  <a:prstClr val="black"/>
                </a:solidFill>
                <a:effectLst>
                  <a:glow rad="139700">
                    <a:schemeClr val="accent2">
                      <a:satMod val="175000"/>
                      <a:alpha val="40000"/>
                    </a:schemeClr>
                  </a:glow>
                </a:effectLst>
                <a:latin typeface="+mn-ea"/>
              </a:rPr>
              <a:t>で，適応分野に</a:t>
            </a:r>
            <a:r>
              <a:rPr lang="ja-JP" altLang="en-US" dirty="0" smtClean="0">
                <a:solidFill>
                  <a:prstClr val="black"/>
                </a:solidFill>
                <a:effectLst>
                  <a:glow rad="139700">
                    <a:schemeClr val="accent2">
                      <a:satMod val="175000"/>
                      <a:alpha val="40000"/>
                    </a:schemeClr>
                  </a:glow>
                </a:effectLst>
                <a:latin typeface="+mn-ea"/>
              </a:rPr>
              <a:t>おいて５０００人</a:t>
            </a:r>
            <a:r>
              <a:rPr lang="ja-JP" altLang="en-US" dirty="0">
                <a:solidFill>
                  <a:prstClr val="black"/>
                </a:solidFill>
                <a:effectLst>
                  <a:glow rad="139700">
                    <a:schemeClr val="accent2">
                      <a:satMod val="175000"/>
                      <a:alpha val="40000"/>
                    </a:schemeClr>
                  </a:glow>
                </a:effectLst>
                <a:latin typeface="+mn-ea"/>
              </a:rPr>
              <a:t>の</a:t>
            </a:r>
            <a:r>
              <a:rPr lang="ja-JP" altLang="en-US" dirty="0" smtClean="0">
                <a:solidFill>
                  <a:prstClr val="black"/>
                </a:solidFill>
                <a:effectLst>
                  <a:glow rad="139700">
                    <a:schemeClr val="accent2">
                      <a:satMod val="175000"/>
                      <a:alpha val="40000"/>
                    </a:schemeClr>
                  </a:glow>
                </a:effectLst>
                <a:latin typeface="+mn-ea"/>
              </a:rPr>
              <a:t>人材育成</a:t>
            </a:r>
            <a:endParaRPr lang="en-US" altLang="ja-JP" sz="1200" dirty="0" smtClean="0">
              <a:solidFill>
                <a:srgbClr val="FF0000"/>
              </a:solidFill>
              <a:latin typeface="+mn-ea"/>
            </a:endParaRPr>
          </a:p>
        </p:txBody>
      </p:sp>
      <p:sp>
        <p:nvSpPr>
          <p:cNvPr id="2" name="テキスト ボックス 1"/>
          <p:cNvSpPr txBox="1"/>
          <p:nvPr/>
        </p:nvSpPr>
        <p:spPr>
          <a:xfrm>
            <a:off x="246872" y="2178306"/>
            <a:ext cx="4541152" cy="661720"/>
          </a:xfrm>
          <a:prstGeom prst="rect">
            <a:avLst/>
          </a:prstGeom>
          <a:noFill/>
          <a:ln>
            <a:noFill/>
          </a:ln>
        </p:spPr>
        <p:txBody>
          <a:bodyPr wrap="square" rtlCol="0">
            <a:spAutoFit/>
          </a:bodyPr>
          <a:lstStyle/>
          <a:p>
            <a:endParaRPr lang="ja-JP" altLang="en-US" sz="1300" b="1" dirty="0">
              <a:latin typeface="+mn-ea"/>
            </a:endParaRPr>
          </a:p>
          <a:p>
            <a:r>
              <a:rPr lang="ja-JP" altLang="en-US" sz="1200" dirty="0" smtClean="0">
                <a:latin typeface="+mn-ea"/>
              </a:rPr>
              <a:t>  我が国</a:t>
            </a:r>
            <a:r>
              <a:rPr lang="ja-JP" altLang="en-US" sz="1200" dirty="0">
                <a:latin typeface="+mn-ea"/>
              </a:rPr>
              <a:t>の適応計画（来夏策定予定</a:t>
            </a:r>
            <a:r>
              <a:rPr lang="ja-JP" altLang="en-US" sz="1200" dirty="0" smtClean="0">
                <a:latin typeface="+mn-ea"/>
              </a:rPr>
              <a:t>）」の</a:t>
            </a:r>
            <a:r>
              <a:rPr lang="ja-JP" altLang="en-US" sz="1200" dirty="0">
                <a:latin typeface="+mn-ea"/>
              </a:rPr>
              <a:t>経験を踏まえ</a:t>
            </a:r>
            <a:r>
              <a:rPr lang="ja-JP" altLang="en-US" sz="1200" dirty="0" smtClean="0">
                <a:latin typeface="+mn-ea"/>
              </a:rPr>
              <a:t>、</a:t>
            </a:r>
            <a:endParaRPr lang="en-US" altLang="ja-JP" sz="1200" dirty="0" smtClean="0">
              <a:latin typeface="+mn-ea"/>
            </a:endParaRPr>
          </a:p>
          <a:p>
            <a:r>
              <a:rPr lang="ja-JP" altLang="en-US" sz="1200" dirty="0">
                <a:solidFill>
                  <a:srgbClr val="FF0000"/>
                </a:solidFill>
                <a:latin typeface="+mn-ea"/>
              </a:rPr>
              <a:t>　</a:t>
            </a:r>
            <a:r>
              <a:rPr lang="ja-JP" altLang="en-US" sz="1200" dirty="0" smtClean="0">
                <a:latin typeface="+mn-ea"/>
              </a:rPr>
              <a:t>特</a:t>
            </a:r>
            <a:r>
              <a:rPr lang="ja-JP" altLang="en-US" sz="1200" dirty="0">
                <a:latin typeface="+mn-ea"/>
              </a:rPr>
              <a:t>に気候変動</a:t>
            </a:r>
            <a:r>
              <a:rPr lang="ja-JP" altLang="en-US" sz="1200" dirty="0" smtClean="0">
                <a:latin typeface="+mn-ea"/>
              </a:rPr>
              <a:t>に脆弱な途上</a:t>
            </a:r>
            <a:r>
              <a:rPr lang="ja-JP" altLang="en-US" sz="1200" dirty="0">
                <a:latin typeface="+mn-ea"/>
              </a:rPr>
              <a:t>国の計画策定を</a:t>
            </a:r>
            <a:r>
              <a:rPr lang="ja-JP" altLang="en-US" sz="1200" dirty="0" smtClean="0">
                <a:latin typeface="+mn-ea"/>
              </a:rPr>
              <a:t>支援。</a:t>
            </a:r>
            <a:endParaRPr lang="en-US" altLang="ja-JP" sz="1200" dirty="0" smtClean="0">
              <a:latin typeface="+mn-ea"/>
            </a:endParaRPr>
          </a:p>
        </p:txBody>
      </p:sp>
      <p:sp>
        <p:nvSpPr>
          <p:cNvPr id="6" name="テキスト ボックス 5"/>
          <p:cNvSpPr txBox="1"/>
          <p:nvPr/>
        </p:nvSpPr>
        <p:spPr>
          <a:xfrm>
            <a:off x="433636" y="2758859"/>
            <a:ext cx="4225837" cy="600164"/>
          </a:xfrm>
          <a:prstGeom prst="rect">
            <a:avLst/>
          </a:prstGeom>
          <a:noFill/>
        </p:spPr>
        <p:txBody>
          <a:bodyPr wrap="none" rtlCol="0">
            <a:spAutoFit/>
          </a:bodyPr>
          <a:lstStyle/>
          <a:p>
            <a:r>
              <a:rPr lang="ja-JP" altLang="en-US" sz="1100" dirty="0">
                <a:solidFill>
                  <a:prstClr val="black"/>
                </a:solidFill>
                <a:latin typeface="+mn-ea"/>
              </a:rPr>
              <a:t>中央省庁間</a:t>
            </a:r>
            <a:r>
              <a:rPr lang="ja-JP" altLang="en-US" sz="1100" dirty="0" smtClean="0">
                <a:solidFill>
                  <a:prstClr val="black"/>
                </a:solidFill>
                <a:latin typeface="+mn-ea"/>
              </a:rPr>
              <a:t>、中央政府と地方自治体</a:t>
            </a:r>
            <a:r>
              <a:rPr lang="ja-JP" altLang="en-US" sz="1100" dirty="0">
                <a:solidFill>
                  <a:prstClr val="black"/>
                </a:solidFill>
                <a:latin typeface="+mn-ea"/>
              </a:rPr>
              <a:t>との連携</a:t>
            </a:r>
            <a:r>
              <a:rPr lang="ja-JP" altLang="en-US" sz="1100" dirty="0" smtClean="0">
                <a:solidFill>
                  <a:prstClr val="black"/>
                </a:solidFill>
                <a:latin typeface="+mn-ea"/>
              </a:rPr>
              <a:t>体制づくり等を通して，</a:t>
            </a:r>
            <a:endParaRPr lang="en-US" altLang="ja-JP" sz="1100" dirty="0" smtClean="0">
              <a:solidFill>
                <a:prstClr val="black"/>
              </a:solidFill>
              <a:latin typeface="+mn-ea"/>
            </a:endParaRPr>
          </a:p>
          <a:p>
            <a:r>
              <a:rPr lang="ja-JP" altLang="en-US" sz="1100" dirty="0" smtClean="0">
                <a:solidFill>
                  <a:prstClr val="black"/>
                </a:solidFill>
                <a:latin typeface="+mn-ea"/>
              </a:rPr>
              <a:t>国家レベルを含む各レベルの開発計画に適応の観点が取り込まれ</a:t>
            </a:r>
            <a:endParaRPr lang="en-US" altLang="ja-JP" sz="1100" dirty="0" smtClean="0">
              <a:solidFill>
                <a:prstClr val="black"/>
              </a:solidFill>
              <a:latin typeface="+mn-ea"/>
            </a:endParaRPr>
          </a:p>
          <a:p>
            <a:r>
              <a:rPr lang="ja-JP" altLang="en-US" sz="1100" dirty="0" err="1" smtClean="0">
                <a:solidFill>
                  <a:prstClr val="black"/>
                </a:solidFill>
                <a:latin typeface="+mn-ea"/>
              </a:rPr>
              <a:t>るように</a:t>
            </a:r>
            <a:r>
              <a:rPr lang="ja-JP" altLang="en-US" sz="1100" dirty="0" smtClean="0">
                <a:solidFill>
                  <a:prstClr val="black"/>
                </a:solidFill>
                <a:latin typeface="+mn-ea"/>
              </a:rPr>
              <a:t>し，途上国における「</a:t>
            </a:r>
            <a:r>
              <a:rPr lang="ja-JP" altLang="en-US" sz="1100" b="1" u="sng" dirty="0" smtClean="0">
                <a:solidFill>
                  <a:prstClr val="black"/>
                </a:solidFill>
                <a:latin typeface="+mn-ea"/>
              </a:rPr>
              <a:t>適応の主流化</a:t>
            </a:r>
            <a:r>
              <a:rPr lang="ja-JP" altLang="en-US" sz="1100" dirty="0" smtClean="0">
                <a:solidFill>
                  <a:prstClr val="black"/>
                </a:solidFill>
                <a:latin typeface="+mn-ea"/>
              </a:rPr>
              <a:t>」を支援。</a:t>
            </a:r>
            <a:endParaRPr lang="en-US" altLang="ja-JP" sz="1100" dirty="0" smtClean="0">
              <a:solidFill>
                <a:prstClr val="black"/>
              </a:solidFill>
              <a:latin typeface="+mn-ea"/>
            </a:endParaRPr>
          </a:p>
        </p:txBody>
      </p:sp>
      <p:sp>
        <p:nvSpPr>
          <p:cNvPr id="9" name="テキスト ボックス 8"/>
          <p:cNvSpPr txBox="1"/>
          <p:nvPr/>
        </p:nvSpPr>
        <p:spPr>
          <a:xfrm>
            <a:off x="179512" y="1456681"/>
            <a:ext cx="8357576" cy="369332"/>
          </a:xfrm>
          <a:prstGeom prst="rect">
            <a:avLst/>
          </a:prstGeom>
          <a:noFill/>
        </p:spPr>
        <p:txBody>
          <a:bodyPr wrap="square" rtlCol="0">
            <a:spAutoFit/>
          </a:bodyPr>
          <a:lstStyle/>
          <a:p>
            <a:pPr algn="ctr"/>
            <a:r>
              <a:rPr lang="ja-JP" altLang="en-US" b="1" dirty="0" smtClean="0"/>
              <a:t>途上</a:t>
            </a:r>
            <a:r>
              <a:rPr lang="ja-JP" altLang="en-US" b="1" dirty="0"/>
              <a:t>国における</a:t>
            </a:r>
            <a:r>
              <a:rPr lang="ja-JP" altLang="en-US" b="1" dirty="0" smtClean="0"/>
              <a:t>適応分野の支援</a:t>
            </a:r>
            <a:endParaRPr lang="en-US" altLang="ja-JP" sz="1400" b="1" dirty="0" smtClean="0"/>
          </a:p>
        </p:txBody>
      </p:sp>
      <p:sp>
        <p:nvSpPr>
          <p:cNvPr id="12" name="テキスト ボックス 11"/>
          <p:cNvSpPr txBox="1"/>
          <p:nvPr/>
        </p:nvSpPr>
        <p:spPr>
          <a:xfrm>
            <a:off x="1547664" y="3932537"/>
            <a:ext cx="6408712" cy="461665"/>
          </a:xfrm>
          <a:prstGeom prst="rect">
            <a:avLst/>
          </a:prstGeom>
          <a:noFill/>
        </p:spPr>
        <p:txBody>
          <a:bodyPr wrap="square" rtlCol="0">
            <a:spAutoFit/>
          </a:bodyPr>
          <a:lstStyle/>
          <a:p>
            <a:pPr marL="171450" indent="-171450">
              <a:buFont typeface="Wingdings" panose="05000000000000000000" pitchFamily="2" charset="2"/>
              <a:buChar char="ü"/>
            </a:pPr>
            <a:r>
              <a:rPr lang="ja-JP" altLang="en-US" sz="1200" dirty="0" smtClean="0">
                <a:latin typeface="+mn-ea"/>
              </a:rPr>
              <a:t>大洋州気象人材育成能力強化プロジェクト</a:t>
            </a:r>
            <a:endParaRPr lang="en-US" altLang="ja-JP" sz="1200" dirty="0" smtClean="0">
              <a:latin typeface="+mn-ea"/>
            </a:endParaRPr>
          </a:p>
          <a:p>
            <a:pPr marL="171450" indent="-171450">
              <a:buFont typeface="Wingdings" panose="05000000000000000000" pitchFamily="2" charset="2"/>
              <a:buChar char="ü"/>
            </a:pPr>
            <a:r>
              <a:rPr lang="ja-JP" altLang="en-US" sz="1200" dirty="0" smtClean="0">
                <a:latin typeface="+mn-ea"/>
              </a:rPr>
              <a:t>気候</a:t>
            </a:r>
            <a:r>
              <a:rPr lang="ja-JP" altLang="en-US" sz="1200" dirty="0">
                <a:latin typeface="+mn-ea"/>
              </a:rPr>
              <a:t>変動に対応するための日・カリブ・パートナーシップ計画（</a:t>
            </a:r>
            <a:r>
              <a:rPr lang="en-US" altLang="ja-JP" sz="1200" dirty="0">
                <a:latin typeface="+mn-ea"/>
              </a:rPr>
              <a:t>UNDP</a:t>
            </a:r>
            <a:r>
              <a:rPr lang="ja-JP" altLang="en-US" sz="1200" dirty="0" smtClean="0">
                <a:latin typeface="+mn-ea"/>
              </a:rPr>
              <a:t>連携）　　　　等</a:t>
            </a:r>
            <a:r>
              <a:rPr lang="ja-JP" altLang="en-US" sz="1200" dirty="0">
                <a:latin typeface="+mn-ea"/>
              </a:rPr>
              <a:t>　　　</a:t>
            </a:r>
            <a:endParaRPr lang="en-US" altLang="ja-JP" sz="1200" dirty="0" smtClean="0">
              <a:latin typeface="+mn-ea"/>
            </a:endParaRPr>
          </a:p>
        </p:txBody>
      </p:sp>
      <p:sp>
        <p:nvSpPr>
          <p:cNvPr id="15" name="テキスト ボックス 14"/>
          <p:cNvSpPr txBox="1"/>
          <p:nvPr/>
        </p:nvSpPr>
        <p:spPr>
          <a:xfrm>
            <a:off x="2499913" y="5529631"/>
            <a:ext cx="4592367" cy="461665"/>
          </a:xfrm>
          <a:prstGeom prst="rect">
            <a:avLst/>
          </a:prstGeom>
          <a:noFill/>
        </p:spPr>
        <p:txBody>
          <a:bodyPr wrap="square" rtlCol="0">
            <a:spAutoFit/>
          </a:bodyPr>
          <a:lstStyle/>
          <a:p>
            <a:pPr marL="171450" indent="-171450">
              <a:buFont typeface="Arial" panose="020B0604020202020204" pitchFamily="34" charset="0"/>
              <a:buChar char="•"/>
            </a:pPr>
            <a:r>
              <a:rPr lang="ja-JP" altLang="en-US" sz="1200" dirty="0" smtClean="0"/>
              <a:t>気象衛星・気候</a:t>
            </a:r>
            <a:r>
              <a:rPr lang="ja-JP" altLang="en-US" sz="1200" dirty="0"/>
              <a:t>変動予測データの提供</a:t>
            </a:r>
          </a:p>
          <a:p>
            <a:pPr marL="171450" indent="-171450">
              <a:buFont typeface="Arial" panose="020B0604020202020204" pitchFamily="34" charset="0"/>
              <a:buChar char="•"/>
            </a:pPr>
            <a:r>
              <a:rPr lang="ja-JP" altLang="en-US" sz="1200" dirty="0" smtClean="0"/>
              <a:t>産官学一体となった技術・ノウハウの提供（防災協働対話等）</a:t>
            </a:r>
            <a:endParaRPr lang="en-US" altLang="ja-JP" sz="1200" strike="sngStrike" dirty="0">
              <a:solidFill>
                <a:schemeClr val="accent1">
                  <a:lumMod val="75000"/>
                </a:schemeClr>
              </a:solidFill>
            </a:endParaRPr>
          </a:p>
        </p:txBody>
      </p:sp>
      <p:sp>
        <p:nvSpPr>
          <p:cNvPr id="16" name="テキスト ボックス 15"/>
          <p:cNvSpPr txBox="1"/>
          <p:nvPr/>
        </p:nvSpPr>
        <p:spPr>
          <a:xfrm>
            <a:off x="611560" y="2127183"/>
            <a:ext cx="3805850" cy="338554"/>
          </a:xfrm>
          <a:prstGeom prst="rect">
            <a:avLst/>
          </a:prstGeom>
          <a:noFill/>
        </p:spPr>
        <p:txBody>
          <a:bodyPr wrap="none" rtlCol="0">
            <a:spAutoFit/>
          </a:bodyPr>
          <a:lstStyle/>
          <a:p>
            <a:r>
              <a:rPr kumimoji="1" lang="ja-JP" altLang="en-US" sz="1600" b="1" dirty="0" smtClean="0"/>
              <a:t>適応計画策定支援（戦略・計画等の策定）</a:t>
            </a:r>
            <a:endParaRPr kumimoji="1" lang="ja-JP" altLang="en-US" sz="1600" b="1" dirty="0"/>
          </a:p>
        </p:txBody>
      </p:sp>
      <p:sp>
        <p:nvSpPr>
          <p:cNvPr id="22" name="テキスト ボックス 21"/>
          <p:cNvSpPr txBox="1"/>
          <p:nvPr/>
        </p:nvSpPr>
        <p:spPr>
          <a:xfrm>
            <a:off x="5940152" y="2123803"/>
            <a:ext cx="1838965" cy="338554"/>
          </a:xfrm>
          <a:prstGeom prst="rect">
            <a:avLst/>
          </a:prstGeom>
          <a:noFill/>
        </p:spPr>
        <p:txBody>
          <a:bodyPr wrap="none" rtlCol="0">
            <a:spAutoFit/>
          </a:bodyPr>
          <a:lstStyle/>
          <a:p>
            <a:r>
              <a:rPr lang="ja-JP" altLang="en-US" sz="1600" b="1" dirty="0" smtClean="0"/>
              <a:t>適応対策実施</a:t>
            </a:r>
            <a:r>
              <a:rPr kumimoji="1" lang="ja-JP" altLang="en-US" sz="1600" b="1" dirty="0" smtClean="0"/>
              <a:t>支援</a:t>
            </a:r>
            <a:endParaRPr kumimoji="1" lang="ja-JP" altLang="en-US" sz="1600" b="1" dirty="0"/>
          </a:p>
        </p:txBody>
      </p:sp>
      <p:sp>
        <p:nvSpPr>
          <p:cNvPr id="5" name="角丸四角形 4"/>
          <p:cNvSpPr/>
          <p:nvPr/>
        </p:nvSpPr>
        <p:spPr>
          <a:xfrm>
            <a:off x="440802" y="4409434"/>
            <a:ext cx="8227962" cy="864000"/>
          </a:xfrm>
          <a:prstGeom prst="roundRect">
            <a:avLst>
              <a:gd name="adj" fmla="val 50000"/>
            </a:avLst>
          </a:prstGeom>
          <a:solidFill>
            <a:schemeClr val="accent2">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20" name="テキスト ボックス 19"/>
          <p:cNvSpPr txBox="1"/>
          <p:nvPr/>
        </p:nvSpPr>
        <p:spPr>
          <a:xfrm>
            <a:off x="1285847" y="5039400"/>
            <a:ext cx="7939930" cy="276999"/>
          </a:xfrm>
          <a:prstGeom prst="rect">
            <a:avLst/>
          </a:prstGeom>
          <a:noFill/>
        </p:spPr>
        <p:txBody>
          <a:bodyPr wrap="square" rtlCol="0">
            <a:spAutoFit/>
          </a:bodyPr>
          <a:lstStyle/>
          <a:p>
            <a:r>
              <a:rPr lang="ja-JP" altLang="en-US" sz="1200" dirty="0"/>
              <a:t>✓</a:t>
            </a:r>
            <a:r>
              <a:rPr lang="ja-JP" altLang="en-US" sz="1200" dirty="0" smtClean="0"/>
              <a:t>洪水対策（災害</a:t>
            </a:r>
            <a:r>
              <a:rPr lang="ja-JP" altLang="en-US" sz="1200" dirty="0"/>
              <a:t>に強い社会づくり</a:t>
            </a:r>
            <a:r>
              <a:rPr lang="ja-JP" altLang="en-US" sz="1200" dirty="0" smtClean="0"/>
              <a:t>プロジェクト等）</a:t>
            </a:r>
            <a:r>
              <a:rPr lang="en-US" altLang="ja-JP" sz="1200" dirty="0"/>
              <a:t> </a:t>
            </a:r>
            <a:r>
              <a:rPr lang="en-US" altLang="ja-JP" sz="1200" dirty="0" smtClean="0"/>
              <a:t>    </a:t>
            </a:r>
            <a:r>
              <a:rPr lang="ja-JP" altLang="en-US" sz="1200" dirty="0" smtClean="0"/>
              <a:t>✓災害</a:t>
            </a:r>
            <a:r>
              <a:rPr lang="ja-JP" altLang="en-US" sz="1200" dirty="0"/>
              <a:t>復旧</a:t>
            </a:r>
            <a:r>
              <a:rPr lang="ja-JP" altLang="en-US" sz="1200" dirty="0" smtClean="0"/>
              <a:t>スタンドバイ</a:t>
            </a:r>
            <a:r>
              <a:rPr lang="ja-JP" altLang="en-US" sz="1200" dirty="0"/>
              <a:t>円</a:t>
            </a:r>
            <a:r>
              <a:rPr lang="ja-JP" altLang="en-US" sz="1200" dirty="0" smtClean="0"/>
              <a:t>借款　　等</a:t>
            </a:r>
            <a:endParaRPr lang="ja-JP" altLang="en-US" sz="1200" dirty="0"/>
          </a:p>
        </p:txBody>
      </p:sp>
      <p:sp>
        <p:nvSpPr>
          <p:cNvPr id="44" name="正方形/長方形 43"/>
          <p:cNvSpPr/>
          <p:nvPr/>
        </p:nvSpPr>
        <p:spPr>
          <a:xfrm>
            <a:off x="473568" y="4631165"/>
            <a:ext cx="8280920" cy="276999"/>
          </a:xfrm>
          <a:prstGeom prst="rect">
            <a:avLst/>
          </a:prstGeom>
        </p:spPr>
        <p:txBody>
          <a:bodyPr wrap="square">
            <a:spAutoFit/>
          </a:bodyPr>
          <a:lstStyle/>
          <a:p>
            <a:r>
              <a:rPr lang="ja-JP" altLang="en-US" sz="1200" dirty="0" smtClean="0"/>
              <a:t>第３回国連防災世界会議（</a:t>
            </a:r>
            <a:r>
              <a:rPr lang="en-US" altLang="ja-JP" sz="1200" dirty="0" smtClean="0"/>
              <a:t>2015</a:t>
            </a:r>
            <a:r>
              <a:rPr lang="ja-JP" altLang="en-US" sz="1200" dirty="0" smtClean="0"/>
              <a:t>年</a:t>
            </a:r>
            <a:r>
              <a:rPr lang="en-US" altLang="ja-JP" sz="1200" dirty="0" smtClean="0"/>
              <a:t>3</a:t>
            </a:r>
            <a:r>
              <a:rPr lang="ja-JP" altLang="en-US" sz="1200" dirty="0" smtClean="0"/>
              <a:t>月，仙台）を</a:t>
            </a:r>
            <a:r>
              <a:rPr lang="ja-JP" altLang="en-US" sz="1200" dirty="0"/>
              <a:t>ホスト</a:t>
            </a:r>
            <a:r>
              <a:rPr lang="ja-JP" altLang="en-US" sz="1200" dirty="0" smtClean="0"/>
              <a:t>し，</a:t>
            </a:r>
            <a:r>
              <a:rPr lang="en-US" altLang="ja-JP" sz="1200" dirty="0" smtClean="0"/>
              <a:t>2015</a:t>
            </a:r>
            <a:r>
              <a:rPr lang="ja-JP" altLang="en-US" sz="1200" dirty="0" smtClean="0"/>
              <a:t>年より先の国際的な取組指針策定に貢献。</a:t>
            </a:r>
            <a:endParaRPr lang="ja-JP" altLang="en-US" sz="1200" dirty="0"/>
          </a:p>
        </p:txBody>
      </p:sp>
      <p:sp>
        <p:nvSpPr>
          <p:cNvPr id="7" name="テキスト ボックス 6"/>
          <p:cNvSpPr txBox="1"/>
          <p:nvPr/>
        </p:nvSpPr>
        <p:spPr>
          <a:xfrm>
            <a:off x="683568" y="3765115"/>
            <a:ext cx="3708066" cy="292388"/>
          </a:xfrm>
          <a:prstGeom prst="rect">
            <a:avLst/>
          </a:prstGeom>
          <a:noFill/>
        </p:spPr>
        <p:txBody>
          <a:bodyPr wrap="none" rtlCol="0">
            <a:spAutoFit/>
          </a:bodyPr>
          <a:lstStyle/>
          <a:p>
            <a:pPr marL="285750" indent="-285750">
              <a:buFont typeface="Wingdings" panose="05000000000000000000" pitchFamily="2" charset="2"/>
              <a:buChar char="l"/>
            </a:pPr>
            <a:r>
              <a:rPr lang="ja-JP" altLang="en-US" sz="1300" b="1" dirty="0" smtClean="0"/>
              <a:t>広域的な気候変動・自然災害対策能力の強化</a:t>
            </a:r>
            <a:endParaRPr kumimoji="1" lang="ja-JP" altLang="en-US" sz="1300" b="1" dirty="0"/>
          </a:p>
        </p:txBody>
      </p:sp>
      <p:sp>
        <p:nvSpPr>
          <p:cNvPr id="29" name="テキスト ボックス 28"/>
          <p:cNvSpPr txBox="1"/>
          <p:nvPr/>
        </p:nvSpPr>
        <p:spPr>
          <a:xfrm>
            <a:off x="530914" y="4841482"/>
            <a:ext cx="5040561" cy="292388"/>
          </a:xfrm>
          <a:prstGeom prst="rect">
            <a:avLst/>
          </a:prstGeom>
          <a:noFill/>
        </p:spPr>
        <p:txBody>
          <a:bodyPr wrap="square" rtlCol="0">
            <a:spAutoFit/>
          </a:bodyPr>
          <a:lstStyle/>
          <a:p>
            <a:pPr marL="285750" indent="-285750">
              <a:buFont typeface="Wingdings" panose="05000000000000000000" pitchFamily="2" charset="2"/>
              <a:buChar char="l"/>
            </a:pPr>
            <a:r>
              <a:rPr lang="ja-JP" altLang="en-US" sz="1300" b="1" dirty="0" smtClean="0"/>
              <a:t>ハード・ソフト両面からの防災能力の強化，迅速な復旧の支援</a:t>
            </a:r>
            <a:endParaRPr kumimoji="1" lang="ja-JP" altLang="en-US" sz="1300" b="1" dirty="0"/>
          </a:p>
        </p:txBody>
      </p:sp>
      <p:sp>
        <p:nvSpPr>
          <p:cNvPr id="18" name="テキスト ボックス 17"/>
          <p:cNvSpPr txBox="1"/>
          <p:nvPr/>
        </p:nvSpPr>
        <p:spPr>
          <a:xfrm>
            <a:off x="940483" y="3572596"/>
            <a:ext cx="7663965" cy="276999"/>
          </a:xfrm>
          <a:prstGeom prst="rect">
            <a:avLst/>
          </a:prstGeom>
          <a:noFill/>
        </p:spPr>
        <p:txBody>
          <a:bodyPr wrap="square" rtlCol="0">
            <a:spAutoFit/>
          </a:bodyPr>
          <a:lstStyle/>
          <a:p>
            <a:pPr algn="ctr"/>
            <a:r>
              <a:rPr kumimoji="1" lang="ja-JP" altLang="en-US" sz="1200" dirty="0" smtClean="0"/>
              <a:t>わが国の経験・ノウハウ等を共有するとともに，必要となる機材供与を通じて総合的な支援を実施。</a:t>
            </a:r>
            <a:endParaRPr kumimoji="1" lang="ja-JP" altLang="en-US" sz="1200" dirty="0"/>
          </a:p>
        </p:txBody>
      </p:sp>
      <p:sp>
        <p:nvSpPr>
          <p:cNvPr id="23" name="正方形/長方形 22"/>
          <p:cNvSpPr/>
          <p:nvPr/>
        </p:nvSpPr>
        <p:spPr>
          <a:xfrm>
            <a:off x="2577826" y="3328131"/>
            <a:ext cx="3650358" cy="338554"/>
          </a:xfrm>
          <a:prstGeom prst="rect">
            <a:avLst/>
          </a:prstGeom>
        </p:spPr>
        <p:txBody>
          <a:bodyPr wrap="none">
            <a:spAutoFit/>
          </a:bodyPr>
          <a:lstStyle/>
          <a:p>
            <a:r>
              <a:rPr lang="ja-JP" altLang="en-US" sz="1600" b="1" dirty="0"/>
              <a:t>小島嶼</a:t>
            </a:r>
            <a:r>
              <a:rPr lang="ja-JP" altLang="en-US" sz="1600" b="1" dirty="0" smtClean="0"/>
              <a:t>国特有の脆弱性に対応する支援</a:t>
            </a:r>
            <a:endParaRPr lang="ja-JP" altLang="en-US" sz="1600" b="1" dirty="0"/>
          </a:p>
        </p:txBody>
      </p:sp>
      <p:sp>
        <p:nvSpPr>
          <p:cNvPr id="24" name="正方形/長方形 23"/>
          <p:cNvSpPr/>
          <p:nvPr/>
        </p:nvSpPr>
        <p:spPr>
          <a:xfrm>
            <a:off x="3923928" y="4391680"/>
            <a:ext cx="1011815" cy="338554"/>
          </a:xfrm>
          <a:prstGeom prst="rect">
            <a:avLst/>
          </a:prstGeom>
        </p:spPr>
        <p:txBody>
          <a:bodyPr wrap="none">
            <a:spAutoFit/>
          </a:bodyPr>
          <a:lstStyle/>
          <a:p>
            <a:r>
              <a:rPr lang="ja-JP" altLang="en-US" sz="1600" b="1" dirty="0"/>
              <a:t>防災</a:t>
            </a:r>
            <a:r>
              <a:rPr lang="ja-JP" altLang="en-US" sz="1600" b="1" dirty="0" smtClean="0"/>
              <a:t>支援</a:t>
            </a:r>
            <a:endParaRPr lang="ja-JP" altLang="en-US" sz="1600" b="1" dirty="0"/>
          </a:p>
        </p:txBody>
      </p:sp>
      <p:sp>
        <p:nvSpPr>
          <p:cNvPr id="32" name="正方形/長方形 31"/>
          <p:cNvSpPr/>
          <p:nvPr/>
        </p:nvSpPr>
        <p:spPr>
          <a:xfrm>
            <a:off x="1997402" y="5289083"/>
            <a:ext cx="3057247" cy="338554"/>
          </a:xfrm>
          <a:prstGeom prst="rect">
            <a:avLst/>
          </a:prstGeom>
        </p:spPr>
        <p:txBody>
          <a:bodyPr wrap="none">
            <a:spAutoFit/>
          </a:bodyPr>
          <a:lstStyle/>
          <a:p>
            <a:r>
              <a:rPr lang="ja-JP" altLang="en-US" sz="1600" b="1" dirty="0"/>
              <a:t>日本の技術の適応分野への活用</a:t>
            </a:r>
          </a:p>
        </p:txBody>
      </p:sp>
      <p:sp>
        <p:nvSpPr>
          <p:cNvPr id="10" name="テキスト ボックス 9"/>
          <p:cNvSpPr txBox="1"/>
          <p:nvPr/>
        </p:nvSpPr>
        <p:spPr>
          <a:xfrm>
            <a:off x="96391" y="1744241"/>
            <a:ext cx="9012113" cy="307777"/>
          </a:xfrm>
          <a:prstGeom prst="rect">
            <a:avLst/>
          </a:prstGeom>
          <a:noFill/>
        </p:spPr>
        <p:txBody>
          <a:bodyPr wrap="square" rtlCol="0">
            <a:spAutoFit/>
          </a:bodyPr>
          <a:lstStyle/>
          <a:p>
            <a:pPr algn="ctr"/>
            <a:r>
              <a:rPr lang="ja-JP" altLang="en-US" sz="1400" b="1" dirty="0" smtClean="0"/>
              <a:t>途上国の気候変動への適応に係る取組への資金支援を実施　（２０１３年１月～２０１４年６月実績：</a:t>
            </a:r>
            <a:r>
              <a:rPr lang="ja-JP" altLang="en-US" sz="1400" b="1" u="sng" dirty="0" smtClean="0"/>
              <a:t>約２３億ドル</a:t>
            </a:r>
            <a:r>
              <a:rPr lang="ja-JP" altLang="en-US" sz="1400" b="1" dirty="0" smtClean="0"/>
              <a:t>）</a:t>
            </a:r>
            <a:endParaRPr lang="ja-JP" altLang="en-US" b="1" u="sng" dirty="0"/>
          </a:p>
        </p:txBody>
      </p:sp>
      <p:sp>
        <p:nvSpPr>
          <p:cNvPr id="33" name="テキスト ボックス 32"/>
          <p:cNvSpPr txBox="1"/>
          <p:nvPr/>
        </p:nvSpPr>
        <p:spPr>
          <a:xfrm>
            <a:off x="4701741" y="2204864"/>
            <a:ext cx="4325230" cy="846386"/>
          </a:xfrm>
          <a:prstGeom prst="rect">
            <a:avLst/>
          </a:prstGeom>
          <a:noFill/>
          <a:ln>
            <a:noFill/>
          </a:ln>
        </p:spPr>
        <p:txBody>
          <a:bodyPr wrap="square" rtlCol="0">
            <a:spAutoFit/>
          </a:bodyPr>
          <a:lstStyle/>
          <a:p>
            <a:endParaRPr lang="ja-JP" altLang="en-US" sz="1300" b="1" dirty="0">
              <a:latin typeface="+mn-ea"/>
            </a:endParaRPr>
          </a:p>
          <a:p>
            <a:r>
              <a:rPr lang="ja-JP" altLang="en-US" sz="1200" dirty="0" smtClean="0">
                <a:latin typeface="+mn-ea"/>
              </a:rPr>
              <a:t>  気候変動の影響によりリスクが増大することが予測される，</a:t>
            </a:r>
            <a:r>
              <a:rPr lang="ja-JP" altLang="en-US" sz="1200" dirty="0">
                <a:latin typeface="+mn-ea"/>
              </a:rPr>
              <a:t>異常気象</a:t>
            </a:r>
            <a:r>
              <a:rPr lang="ja-JP" altLang="en-US" sz="1200" dirty="0" smtClean="0">
                <a:latin typeface="+mn-ea"/>
              </a:rPr>
              <a:t>及び緩やかに進行する現象等への適応対策支援として，多様な分野における支援を実施。</a:t>
            </a:r>
            <a:endParaRPr lang="en-US" altLang="ja-JP" sz="1200" dirty="0" smtClean="0">
              <a:latin typeface="+mn-ea"/>
            </a:endParaRPr>
          </a:p>
        </p:txBody>
      </p:sp>
      <p:sp>
        <p:nvSpPr>
          <p:cNvPr id="34" name="テキスト ボックス 33"/>
          <p:cNvSpPr txBox="1"/>
          <p:nvPr/>
        </p:nvSpPr>
        <p:spPr>
          <a:xfrm>
            <a:off x="6703664" y="3016002"/>
            <a:ext cx="2327623" cy="276999"/>
          </a:xfrm>
          <a:prstGeom prst="rect">
            <a:avLst/>
          </a:prstGeom>
          <a:noFill/>
        </p:spPr>
        <p:txBody>
          <a:bodyPr wrap="square" rtlCol="0">
            <a:spAutoFit/>
          </a:bodyPr>
          <a:lstStyle/>
          <a:p>
            <a:r>
              <a:rPr kumimoji="1" lang="ja-JP" altLang="en-US" sz="1200" dirty="0" smtClean="0"/>
              <a:t>✓自然環境・生態系分野　等　　</a:t>
            </a:r>
            <a:endParaRPr kumimoji="1" lang="ja-JP" altLang="en-US" sz="1200" dirty="0"/>
          </a:p>
        </p:txBody>
      </p:sp>
      <p:sp>
        <p:nvSpPr>
          <p:cNvPr id="36" name="テキスト ボックス 35"/>
          <p:cNvSpPr txBox="1"/>
          <p:nvPr/>
        </p:nvSpPr>
        <p:spPr>
          <a:xfrm>
            <a:off x="5076056" y="3007985"/>
            <a:ext cx="1584176" cy="276999"/>
          </a:xfrm>
          <a:prstGeom prst="rect">
            <a:avLst/>
          </a:prstGeom>
          <a:noFill/>
        </p:spPr>
        <p:txBody>
          <a:bodyPr wrap="square" rtlCol="0">
            <a:spAutoFit/>
          </a:bodyPr>
          <a:lstStyle/>
          <a:p>
            <a:r>
              <a:rPr kumimoji="1" lang="ja-JP" altLang="en-US" sz="1200" dirty="0" smtClean="0"/>
              <a:t>✓水資源・防災分野</a:t>
            </a:r>
            <a:endParaRPr kumimoji="1" lang="en-US" altLang="ja-JP" sz="1200" dirty="0" smtClean="0"/>
          </a:p>
        </p:txBody>
      </p:sp>
      <p:sp>
        <p:nvSpPr>
          <p:cNvPr id="38" name="角丸四角形 37"/>
          <p:cNvSpPr/>
          <p:nvPr/>
        </p:nvSpPr>
        <p:spPr>
          <a:xfrm>
            <a:off x="217612" y="6458669"/>
            <a:ext cx="8674868" cy="389806"/>
          </a:xfrm>
          <a:prstGeom prst="roundRect">
            <a:avLst>
              <a:gd name="adj" fmla="val 1550"/>
            </a:avLst>
          </a:prstGeom>
          <a:solidFill>
            <a:srgbClr val="FFFF99"/>
          </a:solidFill>
          <a:ln>
            <a:noFill/>
          </a:ln>
        </p:spPr>
        <p:style>
          <a:lnRef idx="2">
            <a:schemeClr val="accent2"/>
          </a:lnRef>
          <a:fillRef idx="1">
            <a:schemeClr val="lt1"/>
          </a:fillRef>
          <a:effectRef idx="0">
            <a:schemeClr val="accent2"/>
          </a:effectRef>
          <a:fontRef idx="minor">
            <a:schemeClr val="dk1"/>
          </a:fontRef>
        </p:style>
        <p:txBody>
          <a:bodyPr rtlCol="0" anchor="ctr"/>
          <a:lstStyle/>
          <a:p>
            <a:pPr marL="285750" algn="ctr"/>
            <a:r>
              <a:rPr lang="ja-JP" altLang="en-US" sz="1200" b="1" dirty="0" smtClean="0">
                <a:solidFill>
                  <a:schemeClr val="tx1"/>
                </a:solidFill>
                <a:latin typeface="+mn-ea"/>
              </a:rPr>
              <a:t>国際ネットワークを通じた経験・知見の共有</a:t>
            </a:r>
            <a:endParaRPr lang="en-US" altLang="ja-JP" sz="1200" b="1" dirty="0" smtClean="0">
              <a:solidFill>
                <a:schemeClr val="tx1"/>
              </a:solidFill>
              <a:latin typeface="+mn-ea"/>
            </a:endParaRPr>
          </a:p>
          <a:p>
            <a:pPr marL="285750" algn="ctr"/>
            <a:r>
              <a:rPr lang="ja-JP" altLang="en-US" sz="1200" dirty="0">
                <a:solidFill>
                  <a:schemeClr val="tx1"/>
                </a:solidFill>
                <a:latin typeface="+mn-ea"/>
              </a:rPr>
              <a:t>（</a:t>
            </a:r>
            <a:r>
              <a:rPr lang="ja-JP" altLang="en-US" sz="1200" dirty="0" smtClean="0">
                <a:solidFill>
                  <a:schemeClr val="tx1"/>
                </a:solidFill>
                <a:latin typeface="+mn-ea"/>
              </a:rPr>
              <a:t>各地域・国の適応計画策定プロセスの優良事例、教訓、ニーズ等を把握し、政策・実施に対する支援に活用。）</a:t>
            </a:r>
            <a:endParaRPr lang="en-US" altLang="ja-JP" sz="1200" dirty="0" smtClean="0">
              <a:solidFill>
                <a:schemeClr val="tx1"/>
              </a:solidFill>
              <a:latin typeface="+mn-ea"/>
            </a:endParaRPr>
          </a:p>
        </p:txBody>
      </p:sp>
      <p:sp>
        <p:nvSpPr>
          <p:cNvPr id="11" name="スライド番号プレースホルダー 10"/>
          <p:cNvSpPr>
            <a:spLocks noGrp="1"/>
          </p:cNvSpPr>
          <p:nvPr>
            <p:ph type="sldNum" sz="quarter" idx="12"/>
          </p:nvPr>
        </p:nvSpPr>
        <p:spPr>
          <a:xfrm>
            <a:off x="6988249" y="6437290"/>
            <a:ext cx="2133600" cy="365125"/>
          </a:xfrm>
        </p:spPr>
        <p:txBody>
          <a:bodyPr/>
          <a:lstStyle/>
          <a:p>
            <a:pPr algn="r" rtl="0" fontAlgn="base">
              <a:spcBef>
                <a:spcPct val="0"/>
              </a:spcBef>
              <a:spcAft>
                <a:spcPct val="0"/>
              </a:spcAft>
              <a:defRPr/>
            </a:pPr>
            <a:fld id="{7EF21B02-0304-4327-8737-AAF648AE6104}" type="slidenum">
              <a:rPr kumimoji="1" lang="en-US" altLang="ja-JP" sz="1200" kern="1200" smtClean="0">
                <a:solidFill>
                  <a:schemeClr val="tx1"/>
                </a:solidFill>
                <a:latin typeface="Arial" pitchFamily="34" charset="0"/>
                <a:ea typeface="ＭＳ Ｐゴシック" pitchFamily="50" charset="-128"/>
                <a:cs typeface="+mn-cs"/>
              </a:rPr>
              <a:pPr algn="r" rtl="0" fontAlgn="base">
                <a:spcBef>
                  <a:spcPct val="0"/>
                </a:spcBef>
                <a:spcAft>
                  <a:spcPct val="0"/>
                </a:spcAft>
                <a:defRPr/>
              </a:pPr>
              <a:t>9</a:t>
            </a:fld>
            <a:endParaRPr kumimoji="1" lang="en-US" altLang="ja-JP" sz="1200" kern="1200" dirty="0">
              <a:solidFill>
                <a:schemeClr val="tx1"/>
              </a:solidFill>
              <a:latin typeface="Arial" pitchFamily="34" charset="0"/>
              <a:ea typeface="ＭＳ Ｐゴシック" pitchFamily="50" charset="-128"/>
              <a:cs typeface="+mn-cs"/>
            </a:endParaRPr>
          </a:p>
        </p:txBody>
      </p:sp>
    </p:spTree>
    <p:extLst>
      <p:ext uri="{BB962C8B-B14F-4D97-AF65-F5344CB8AC3E}">
        <p14:creationId xmlns:p14="http://schemas.microsoft.com/office/powerpoint/2010/main" val="349406838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5029</TotalTime>
  <Words>1296</Words>
  <Application>Microsoft Office PowerPoint</Application>
  <PresentationFormat>画面に合わせる (4:3)</PresentationFormat>
  <Paragraphs>277</Paragraphs>
  <Slides>10</Slides>
  <Notes>3</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10</vt:i4>
      </vt:variant>
    </vt:vector>
  </HeadingPairs>
  <TitlesOfParts>
    <vt:vector size="18" baseType="lpstr">
      <vt:lpstr>ＭＳ Ｐゴシック</vt:lpstr>
      <vt:lpstr>ＭＳ ゴシック</vt:lpstr>
      <vt:lpstr>宋体</vt:lpstr>
      <vt:lpstr>Arial</vt:lpstr>
      <vt:lpstr>Calibri</vt:lpstr>
      <vt:lpstr>Times New Roman</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緑の気候基金(Green Climate Fund：GCF)概要</vt:lpstr>
      <vt:lpstr>GCFへの各国拠出状況</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なぜ日本はODAを行うのか</dc:title>
  <dc:creator>情報通信課</dc:creator>
  <cp:lastModifiedBy>花輪 泰子</cp:lastModifiedBy>
  <cp:revision>433</cp:revision>
  <cp:lastPrinted>2015-01-21T00:13:33Z</cp:lastPrinted>
  <dcterms:created xsi:type="dcterms:W3CDTF">2011-11-07T00:42:26Z</dcterms:created>
  <dcterms:modified xsi:type="dcterms:W3CDTF">2016-12-20T05:45:39Z</dcterms:modified>
</cp:coreProperties>
</file>